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1" r:id="rId6"/>
    <p:sldId id="262" r:id="rId7"/>
    <p:sldId id="263" r:id="rId8"/>
    <p:sldId id="296" r:id="rId9"/>
    <p:sldId id="298" r:id="rId10"/>
    <p:sldId id="267" r:id="rId11"/>
    <p:sldId id="299" r:id="rId12"/>
    <p:sldId id="300" r:id="rId13"/>
    <p:sldId id="301" r:id="rId14"/>
    <p:sldId id="272" r:id="rId15"/>
    <p:sldId id="275" r:id="rId16"/>
    <p:sldId id="278" r:id="rId17"/>
  </p:sldIdLst>
  <p:sldSz cx="9144000" cy="5143500" type="screen16x9"/>
  <p:notesSz cx="7315200" cy="9601200"/>
  <p:embeddedFontLst>
    <p:embeddedFont>
      <p:font typeface="Oswald" charset="0"/>
      <p:regular r:id="rId19"/>
      <p:bold r:id="rId20"/>
    </p:embeddedFont>
    <p:embeddedFont>
      <p:font typeface="Source Sans Pro"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EB70"/>
  </p:clrMru>
</p:presentationPr>
</file>

<file path=ppt/tableStyles.xml><?xml version="1.0" encoding="utf-8"?>
<a:tblStyleLst xmlns:a="http://schemas.openxmlformats.org/drawingml/2006/main" def="{891A1956-3D7E-41C0-9DF7-105A978C6925}">
  <a:tblStyle styleId="{891A1956-3D7E-41C0-9DF7-105A978C692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82E05BE-877C-40BA-BEE6-E4ECDAF45F9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4560570"/>
            <a:ext cx="5852160" cy="4320540"/>
          </a:xfrm>
          <a:prstGeom prst="rect">
            <a:avLst/>
          </a:prstGeom>
          <a:noFill/>
          <a:ln>
            <a:noFill/>
          </a:ln>
        </p:spPr>
        <p:txBody>
          <a:bodyPr spcFirstLastPara="1" wrap="square" lIns="96645" tIns="96645" rIns="96645" bIns="9664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35f391192_0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35f391192_0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35f391192_07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 name="Google Shape;553;g35f391192_073: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35ed75ccf_09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35ed75ccf_099: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35ed75ccf_09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35ed75ccf_099: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35ed75ccf_04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35ed75ccf_044: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35ed75ccf_09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35ed75ccf_099: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35ed75ccf_02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7" name="Google Shape;717;g35ed75ccf_022: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3606f1c2d_30: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3606f1c2d_30: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35f391192_0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35f391192_04: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35f391192_029: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35f391192_029: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7" name="Google Shape;497;p: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35ed75ccf_01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4" name="Google Shape;504;g35ed75ccf_015: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5f391192_01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35f391192_017:notes"/>
          <p:cNvSpPr txBox="1">
            <a:spLocks noGrp="1"/>
          </p:cNvSpPr>
          <p:nvPr>
            <p:ph type="body" idx="1"/>
          </p:nvPr>
        </p:nvSpPr>
        <p:spPr>
          <a:xfrm>
            <a:off x="731520" y="4560570"/>
            <a:ext cx="5852160" cy="4320540"/>
          </a:xfrm>
          <a:prstGeom prst="rect">
            <a:avLst/>
          </a:prstGeom>
        </p:spPr>
        <p:txBody>
          <a:bodyPr spcFirstLastPara="1" wrap="square" lIns="96645" tIns="96645" rIns="96645" bIns="96645"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33"/>
        <p:cNvGrpSpPr/>
        <p:nvPr/>
      </p:nvGrpSpPr>
      <p:grpSpPr>
        <a:xfrm>
          <a:off x="0" y="0"/>
          <a:ext cx="0" cy="0"/>
          <a:chOff x="0" y="0"/>
          <a:chExt cx="0" cy="0"/>
        </a:xfrm>
      </p:grpSpPr>
      <p:sp>
        <p:nvSpPr>
          <p:cNvPr id="34" name="Google Shape;34;p2"/>
          <p:cNvSpPr/>
          <p:nvPr/>
        </p:nvSpPr>
        <p:spPr>
          <a:xfrm>
            <a:off x="-26775" y="2008375"/>
            <a:ext cx="9210650" cy="3172625"/>
          </a:xfrm>
          <a:custGeom>
            <a:avLst/>
            <a:gdLst/>
            <a:ahLst/>
            <a:cxnLst/>
            <a:rect l="l" t="t" r="r" b="b"/>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chemeClr val="accent5"/>
          </a:solidFill>
          <a:ln>
            <a:noFill/>
          </a:ln>
        </p:spPr>
      </p:sp>
      <p:sp>
        <p:nvSpPr>
          <p:cNvPr id="35" name="Google Shape;35;p2"/>
          <p:cNvSpPr/>
          <p:nvPr/>
        </p:nvSpPr>
        <p:spPr>
          <a:xfrm>
            <a:off x="-26775" y="2139700"/>
            <a:ext cx="9210650" cy="3041300"/>
          </a:xfrm>
          <a:custGeom>
            <a:avLst/>
            <a:gdLst/>
            <a:ahLst/>
            <a:cxnLst/>
            <a:rect l="l" t="t" r="r" b="b"/>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36" name="Google Shape;36;p2"/>
          <p:cNvSpPr/>
          <p:nvPr/>
        </p:nvSpPr>
        <p:spPr>
          <a:xfrm rot="8100000">
            <a:off x="1847981" y="18145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rot="8100000">
            <a:off x="6038981" y="20984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rot="8100000">
            <a:off x="7181981" y="21317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9525" y="2024075"/>
            <a:ext cx="9167825" cy="595300"/>
            <a:chOff x="-9525" y="4462475"/>
            <a:chExt cx="9167825" cy="595300"/>
          </a:xfrm>
        </p:grpSpPr>
        <p:sp>
          <p:nvSpPr>
            <p:cNvPr id="40" name="Google Shape;40;p2"/>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41" name="Google Shape;41;p2"/>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42" name="Google Shape;42;p2"/>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43" name="Google Shape;43;p2"/>
          <p:cNvGrpSpPr/>
          <p:nvPr/>
        </p:nvGrpSpPr>
        <p:grpSpPr>
          <a:xfrm>
            <a:off x="-42837" y="2005088"/>
            <a:ext cx="9229575" cy="642787"/>
            <a:chOff x="-42837" y="4443488"/>
            <a:chExt cx="9229575" cy="642787"/>
          </a:xfrm>
        </p:grpSpPr>
        <p:sp>
          <p:nvSpPr>
            <p:cNvPr id="44" name="Google Shape;44;p2"/>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2"/>
          <p:cNvSpPr/>
          <p:nvPr/>
        </p:nvSpPr>
        <p:spPr>
          <a:xfrm>
            <a:off x="2990700" y="21478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085700" y="24335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895700" y="20776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8100000">
            <a:off x="8699949" y="18907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txBox="1">
            <a:spLocks noGrp="1"/>
          </p:cNvSpPr>
          <p:nvPr>
            <p:ph type="ctrTitle"/>
          </p:nvPr>
        </p:nvSpPr>
        <p:spPr>
          <a:xfrm>
            <a:off x="2847975" y="3363425"/>
            <a:ext cx="5610300" cy="1159800"/>
          </a:xfrm>
          <a:prstGeom prst="rect">
            <a:avLst/>
          </a:prstGeom>
        </p:spPr>
        <p:txBody>
          <a:bodyPr spcFirstLastPara="1" wrap="square" lIns="91425" tIns="91425" rIns="91425" bIns="91425" anchor="ctr" anchorCtr="0">
            <a:noAutofit/>
          </a:bodyPr>
          <a:lstStyle>
            <a:lvl1pPr lvl="0" algn="r">
              <a:spcBef>
                <a:spcPts val="0"/>
              </a:spcBef>
              <a:spcAft>
                <a:spcPts val="0"/>
              </a:spcAft>
              <a:buClr>
                <a:srgbClr val="FFFFFF"/>
              </a:buClr>
              <a:buSzPts val="4800"/>
              <a:buNone/>
              <a:defRPr sz="4800">
                <a:solidFill>
                  <a:srgbClr val="FFFFFF"/>
                </a:solidFill>
              </a:defRPr>
            </a:lvl1pPr>
            <a:lvl2pPr lvl="1" algn="r">
              <a:spcBef>
                <a:spcPts val="0"/>
              </a:spcBef>
              <a:spcAft>
                <a:spcPts val="0"/>
              </a:spcAft>
              <a:buClr>
                <a:srgbClr val="FFFFFF"/>
              </a:buClr>
              <a:buSzPts val="4800"/>
              <a:buNone/>
              <a:defRPr sz="4800">
                <a:solidFill>
                  <a:srgbClr val="FFFFFF"/>
                </a:solidFill>
              </a:defRPr>
            </a:lvl2pPr>
            <a:lvl3pPr lvl="2" algn="r">
              <a:spcBef>
                <a:spcPts val="0"/>
              </a:spcBef>
              <a:spcAft>
                <a:spcPts val="0"/>
              </a:spcAft>
              <a:buClr>
                <a:srgbClr val="FFFFFF"/>
              </a:buClr>
              <a:buSzPts val="4800"/>
              <a:buNone/>
              <a:defRPr sz="4800">
                <a:solidFill>
                  <a:srgbClr val="FFFFFF"/>
                </a:solidFill>
              </a:defRPr>
            </a:lvl3pPr>
            <a:lvl4pPr lvl="3" algn="r">
              <a:spcBef>
                <a:spcPts val="0"/>
              </a:spcBef>
              <a:spcAft>
                <a:spcPts val="0"/>
              </a:spcAft>
              <a:buClr>
                <a:srgbClr val="FFFFFF"/>
              </a:buClr>
              <a:buSzPts val="4800"/>
              <a:buNone/>
              <a:defRPr sz="4800">
                <a:solidFill>
                  <a:srgbClr val="FFFFFF"/>
                </a:solidFill>
              </a:defRPr>
            </a:lvl4pPr>
            <a:lvl5pPr lvl="4" algn="r">
              <a:spcBef>
                <a:spcPts val="0"/>
              </a:spcBef>
              <a:spcAft>
                <a:spcPts val="0"/>
              </a:spcAft>
              <a:buClr>
                <a:srgbClr val="FFFFFF"/>
              </a:buClr>
              <a:buSzPts val="4800"/>
              <a:buNone/>
              <a:defRPr sz="4800">
                <a:solidFill>
                  <a:srgbClr val="FFFFFF"/>
                </a:solidFill>
              </a:defRPr>
            </a:lvl5pPr>
            <a:lvl6pPr lvl="5" algn="r">
              <a:spcBef>
                <a:spcPts val="0"/>
              </a:spcBef>
              <a:spcAft>
                <a:spcPts val="0"/>
              </a:spcAft>
              <a:buClr>
                <a:srgbClr val="FFFFFF"/>
              </a:buClr>
              <a:buSzPts val="4800"/>
              <a:buNone/>
              <a:defRPr sz="4800">
                <a:solidFill>
                  <a:srgbClr val="FFFFFF"/>
                </a:solidFill>
              </a:defRPr>
            </a:lvl6pPr>
            <a:lvl7pPr lvl="6" algn="r">
              <a:spcBef>
                <a:spcPts val="0"/>
              </a:spcBef>
              <a:spcAft>
                <a:spcPts val="0"/>
              </a:spcAft>
              <a:buClr>
                <a:srgbClr val="FFFFFF"/>
              </a:buClr>
              <a:buSzPts val="4800"/>
              <a:buNone/>
              <a:defRPr sz="4800">
                <a:solidFill>
                  <a:srgbClr val="FFFFFF"/>
                </a:solidFill>
              </a:defRPr>
            </a:lvl7pPr>
            <a:lvl8pPr lvl="7" algn="r">
              <a:spcBef>
                <a:spcPts val="0"/>
              </a:spcBef>
              <a:spcAft>
                <a:spcPts val="0"/>
              </a:spcAft>
              <a:buClr>
                <a:srgbClr val="FFFFFF"/>
              </a:buClr>
              <a:buSzPts val="4800"/>
              <a:buNone/>
              <a:defRPr sz="4800">
                <a:solidFill>
                  <a:srgbClr val="FFFFFF"/>
                </a:solidFill>
              </a:defRPr>
            </a:lvl8pPr>
            <a:lvl9pPr lvl="8" algn="r">
              <a:spcBef>
                <a:spcPts val="0"/>
              </a:spcBef>
              <a:spcAft>
                <a:spcPts val="0"/>
              </a:spcAft>
              <a:buClr>
                <a:srgbClr val="FFFFFF"/>
              </a:buClr>
              <a:buSzPts val="4800"/>
              <a:buNone/>
              <a:defRPr sz="48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74"/>
        <p:cNvGrpSpPr/>
        <p:nvPr/>
      </p:nvGrpSpPr>
      <p:grpSpPr>
        <a:xfrm>
          <a:off x="0" y="0"/>
          <a:ext cx="0" cy="0"/>
          <a:chOff x="0" y="0"/>
          <a:chExt cx="0" cy="0"/>
        </a:xfrm>
      </p:grpSpPr>
      <p:sp>
        <p:nvSpPr>
          <p:cNvPr id="75" name="Google Shape;75;p3"/>
          <p:cNvSpPr/>
          <p:nvPr/>
        </p:nvSpPr>
        <p:spPr>
          <a:xfrm>
            <a:off x="-26775" y="2008375"/>
            <a:ext cx="9210650" cy="3172625"/>
          </a:xfrm>
          <a:custGeom>
            <a:avLst/>
            <a:gdLst/>
            <a:ahLst/>
            <a:cxnLst/>
            <a:rect l="l" t="t" r="r" b="b"/>
            <a:pathLst>
              <a:path w="368426" h="126905" extrusionOk="0">
                <a:moveTo>
                  <a:pt x="309" y="263"/>
                </a:moveTo>
                <a:lnTo>
                  <a:pt x="16502" y="11294"/>
                </a:lnTo>
                <a:lnTo>
                  <a:pt x="31551" y="5122"/>
                </a:lnTo>
                <a:lnTo>
                  <a:pt x="62412" y="4991"/>
                </a:lnTo>
                <a:lnTo>
                  <a:pt x="77652" y="0"/>
                </a:lnTo>
                <a:lnTo>
                  <a:pt x="92892" y="13527"/>
                </a:lnTo>
                <a:lnTo>
                  <a:pt x="107942" y="21276"/>
                </a:lnTo>
                <a:lnTo>
                  <a:pt x="122991" y="21145"/>
                </a:lnTo>
                <a:lnTo>
                  <a:pt x="138993" y="10375"/>
                </a:lnTo>
                <a:lnTo>
                  <a:pt x="154043" y="7880"/>
                </a:lnTo>
                <a:lnTo>
                  <a:pt x="168711" y="2349"/>
                </a:lnTo>
                <a:lnTo>
                  <a:pt x="184332" y="14841"/>
                </a:lnTo>
                <a:lnTo>
                  <a:pt x="199572" y="15274"/>
                </a:lnTo>
                <a:lnTo>
                  <a:pt x="214622" y="25085"/>
                </a:lnTo>
                <a:lnTo>
                  <a:pt x="230052" y="25085"/>
                </a:lnTo>
                <a:lnTo>
                  <a:pt x="246054" y="20094"/>
                </a:lnTo>
                <a:lnTo>
                  <a:pt x="261104" y="20094"/>
                </a:lnTo>
                <a:lnTo>
                  <a:pt x="275391" y="11426"/>
                </a:lnTo>
                <a:lnTo>
                  <a:pt x="291584" y="16810"/>
                </a:lnTo>
                <a:lnTo>
                  <a:pt x="305871" y="8143"/>
                </a:lnTo>
                <a:lnTo>
                  <a:pt x="336732" y="8012"/>
                </a:lnTo>
                <a:lnTo>
                  <a:pt x="351782" y="11294"/>
                </a:lnTo>
                <a:lnTo>
                  <a:pt x="367593" y="2758"/>
                </a:lnTo>
                <a:lnTo>
                  <a:pt x="368426" y="126905"/>
                </a:lnTo>
                <a:lnTo>
                  <a:pt x="0" y="126369"/>
                </a:lnTo>
                <a:close/>
              </a:path>
            </a:pathLst>
          </a:custGeom>
          <a:solidFill>
            <a:schemeClr val="accent5"/>
          </a:solidFill>
          <a:ln>
            <a:noFill/>
          </a:ln>
        </p:spPr>
      </p:sp>
      <p:sp>
        <p:nvSpPr>
          <p:cNvPr id="76" name="Google Shape;76;p3"/>
          <p:cNvSpPr/>
          <p:nvPr/>
        </p:nvSpPr>
        <p:spPr>
          <a:xfrm>
            <a:off x="-26775" y="2139700"/>
            <a:ext cx="9210650" cy="3041300"/>
          </a:xfrm>
          <a:custGeom>
            <a:avLst/>
            <a:gdLst/>
            <a:ahLst/>
            <a:cxnLst/>
            <a:rect l="l" t="t" r="r" b="b"/>
            <a:pathLst>
              <a:path w="368426" h="121652" extrusionOk="0">
                <a:moveTo>
                  <a:pt x="309" y="5516"/>
                </a:moveTo>
                <a:lnTo>
                  <a:pt x="16692" y="11214"/>
                </a:lnTo>
                <a:lnTo>
                  <a:pt x="47172" y="11214"/>
                </a:lnTo>
                <a:lnTo>
                  <a:pt x="62412" y="6843"/>
                </a:lnTo>
                <a:lnTo>
                  <a:pt x="77652" y="16156"/>
                </a:lnTo>
                <a:lnTo>
                  <a:pt x="92892" y="16156"/>
                </a:lnTo>
                <a:lnTo>
                  <a:pt x="107370" y="11214"/>
                </a:lnTo>
                <a:lnTo>
                  <a:pt x="122610" y="8173"/>
                </a:lnTo>
                <a:lnTo>
                  <a:pt x="138612" y="8173"/>
                </a:lnTo>
                <a:lnTo>
                  <a:pt x="153852" y="10834"/>
                </a:lnTo>
                <a:lnTo>
                  <a:pt x="168711" y="7603"/>
                </a:lnTo>
                <a:lnTo>
                  <a:pt x="183951" y="12734"/>
                </a:lnTo>
                <a:lnTo>
                  <a:pt x="199572" y="20527"/>
                </a:lnTo>
                <a:lnTo>
                  <a:pt x="214050" y="15205"/>
                </a:lnTo>
                <a:lnTo>
                  <a:pt x="229671" y="15205"/>
                </a:lnTo>
                <a:lnTo>
                  <a:pt x="245292" y="5892"/>
                </a:lnTo>
                <a:lnTo>
                  <a:pt x="260532" y="11214"/>
                </a:lnTo>
                <a:lnTo>
                  <a:pt x="275772" y="11214"/>
                </a:lnTo>
                <a:lnTo>
                  <a:pt x="291012" y="6843"/>
                </a:lnTo>
                <a:lnTo>
                  <a:pt x="321492" y="6843"/>
                </a:lnTo>
                <a:lnTo>
                  <a:pt x="336732" y="15966"/>
                </a:lnTo>
                <a:lnTo>
                  <a:pt x="351210" y="12734"/>
                </a:lnTo>
                <a:lnTo>
                  <a:pt x="367593" y="0"/>
                </a:lnTo>
                <a:lnTo>
                  <a:pt x="368426" y="121652"/>
                </a:lnTo>
                <a:lnTo>
                  <a:pt x="0" y="121652"/>
                </a:lnTo>
                <a:close/>
              </a:path>
            </a:pathLst>
          </a:custGeom>
          <a:solidFill>
            <a:srgbClr val="00CEF6">
              <a:alpha val="73460"/>
            </a:srgbClr>
          </a:solidFill>
          <a:ln>
            <a:noFill/>
          </a:ln>
        </p:spPr>
      </p:sp>
      <p:sp>
        <p:nvSpPr>
          <p:cNvPr id="77" name="Google Shape;77;p3"/>
          <p:cNvSpPr/>
          <p:nvPr/>
        </p:nvSpPr>
        <p:spPr>
          <a:xfrm rot="8100000">
            <a:off x="1847981" y="18145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rot="8100000">
            <a:off x="6038981" y="20984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rot="8100000">
            <a:off x="7181981" y="21317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3"/>
          <p:cNvGrpSpPr/>
          <p:nvPr/>
        </p:nvGrpSpPr>
        <p:grpSpPr>
          <a:xfrm>
            <a:off x="-9525" y="2024075"/>
            <a:ext cx="9167825" cy="595300"/>
            <a:chOff x="-9525" y="4462475"/>
            <a:chExt cx="9167825" cy="595300"/>
          </a:xfrm>
        </p:grpSpPr>
        <p:sp>
          <p:nvSpPr>
            <p:cNvPr id="81" name="Google Shape;81;p3"/>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med" len="med"/>
              <a:tailEnd type="none" w="med" len="med"/>
            </a:ln>
          </p:spPr>
        </p:sp>
        <p:sp>
          <p:nvSpPr>
            <p:cNvPr id="82" name="Google Shape;82;p3"/>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med" len="med"/>
              <a:tailEnd type="none" w="med" len="med"/>
            </a:ln>
          </p:spPr>
        </p:sp>
        <p:sp>
          <p:nvSpPr>
            <p:cNvPr id="83" name="Google Shape;83;p3"/>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med" len="med"/>
              <a:tailEnd type="none" w="med" len="med"/>
            </a:ln>
          </p:spPr>
        </p:sp>
      </p:grpSp>
      <p:grpSp>
        <p:nvGrpSpPr>
          <p:cNvPr id="84" name="Google Shape;84;p3"/>
          <p:cNvGrpSpPr/>
          <p:nvPr/>
        </p:nvGrpSpPr>
        <p:grpSpPr>
          <a:xfrm>
            <a:off x="-42837" y="2005088"/>
            <a:ext cx="9229575" cy="642787"/>
            <a:chOff x="-42837" y="4443488"/>
            <a:chExt cx="9229575" cy="642787"/>
          </a:xfrm>
        </p:grpSpPr>
        <p:sp>
          <p:nvSpPr>
            <p:cNvPr id="85" name="Google Shape;85;p3"/>
            <p:cNvSpPr/>
            <p:nvPr/>
          </p:nvSpPr>
          <p:spPr>
            <a:xfrm>
              <a:off x="1114450" y="49006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495450" y="502927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733450" y="49721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352450" y="49626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42837" y="46054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1876450" y="48340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257450" y="48292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638450" y="454826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3019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3400450" y="46149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3781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4162450" y="49483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543450" y="4667325"/>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4924450" y="45435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5305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5686450" y="47721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6067450" y="484830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6448450" y="472923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6829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7210450" y="5024513"/>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7591450" y="44434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7972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8353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8734450" y="4557788"/>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9129738" y="4867350"/>
              <a:ext cx="57000" cy="57000"/>
            </a:xfrm>
            <a:prstGeom prst="ellipse">
              <a:avLst/>
            </a:prstGeom>
            <a:solidFill>
              <a:srgbClr val="3C78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Google Shape;110;p3"/>
          <p:cNvSpPr/>
          <p:nvPr/>
        </p:nvSpPr>
        <p:spPr>
          <a:xfrm>
            <a:off x="2990700" y="214780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085700" y="2433550"/>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4895700" y="2077632"/>
            <a:ext cx="114600" cy="114600"/>
          </a:xfrm>
          <a:prstGeom prst="ellipse">
            <a:avLst/>
          </a:prstGeom>
          <a:noFill/>
          <a:ln w="9525" cap="flat" cmpd="sng">
            <a:solidFill>
              <a:srgbClr val="3C78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rot="8100000">
            <a:off x="8699949" y="18907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txBox="1">
            <a:spLocks noGrp="1"/>
          </p:cNvSpPr>
          <p:nvPr>
            <p:ph type="ctrTitle"/>
          </p:nvPr>
        </p:nvSpPr>
        <p:spPr>
          <a:xfrm>
            <a:off x="2309350" y="3031150"/>
            <a:ext cx="5214600" cy="11598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3600"/>
              <a:buNone/>
              <a:defRPr sz="3600">
                <a:solidFill>
                  <a:srgbClr val="FFFFFF"/>
                </a:solidFill>
              </a:defRPr>
            </a:lvl1pPr>
            <a:lvl2pPr lvl="1" algn="r" rtl="0">
              <a:spcBef>
                <a:spcPts val="0"/>
              </a:spcBef>
              <a:spcAft>
                <a:spcPts val="0"/>
              </a:spcAft>
              <a:buClr>
                <a:srgbClr val="FFFFFF"/>
              </a:buClr>
              <a:buSzPts val="3600"/>
              <a:buNone/>
              <a:defRPr sz="3600">
                <a:solidFill>
                  <a:srgbClr val="FFFFFF"/>
                </a:solidFill>
              </a:defRPr>
            </a:lvl2pPr>
            <a:lvl3pPr lvl="2" algn="r" rtl="0">
              <a:spcBef>
                <a:spcPts val="0"/>
              </a:spcBef>
              <a:spcAft>
                <a:spcPts val="0"/>
              </a:spcAft>
              <a:buClr>
                <a:srgbClr val="FFFFFF"/>
              </a:buClr>
              <a:buSzPts val="3600"/>
              <a:buNone/>
              <a:defRPr sz="3600">
                <a:solidFill>
                  <a:srgbClr val="FFFFFF"/>
                </a:solidFill>
              </a:defRPr>
            </a:lvl3pPr>
            <a:lvl4pPr lvl="3" algn="r" rtl="0">
              <a:spcBef>
                <a:spcPts val="0"/>
              </a:spcBef>
              <a:spcAft>
                <a:spcPts val="0"/>
              </a:spcAft>
              <a:buClr>
                <a:srgbClr val="FFFFFF"/>
              </a:buClr>
              <a:buSzPts val="3600"/>
              <a:buNone/>
              <a:defRPr sz="3600">
                <a:solidFill>
                  <a:srgbClr val="FFFFFF"/>
                </a:solidFill>
              </a:defRPr>
            </a:lvl4pPr>
            <a:lvl5pPr lvl="4" algn="r" rtl="0">
              <a:spcBef>
                <a:spcPts val="0"/>
              </a:spcBef>
              <a:spcAft>
                <a:spcPts val="0"/>
              </a:spcAft>
              <a:buClr>
                <a:srgbClr val="FFFFFF"/>
              </a:buClr>
              <a:buSzPts val="3600"/>
              <a:buNone/>
              <a:defRPr sz="3600">
                <a:solidFill>
                  <a:srgbClr val="FFFFFF"/>
                </a:solidFill>
              </a:defRPr>
            </a:lvl5pPr>
            <a:lvl6pPr lvl="5" algn="r" rtl="0">
              <a:spcBef>
                <a:spcPts val="0"/>
              </a:spcBef>
              <a:spcAft>
                <a:spcPts val="0"/>
              </a:spcAft>
              <a:buClr>
                <a:srgbClr val="FFFFFF"/>
              </a:buClr>
              <a:buSzPts val="3600"/>
              <a:buNone/>
              <a:defRPr sz="3600">
                <a:solidFill>
                  <a:srgbClr val="FFFFFF"/>
                </a:solidFill>
              </a:defRPr>
            </a:lvl6pPr>
            <a:lvl7pPr lvl="6" algn="r" rtl="0">
              <a:spcBef>
                <a:spcPts val="0"/>
              </a:spcBef>
              <a:spcAft>
                <a:spcPts val="0"/>
              </a:spcAft>
              <a:buClr>
                <a:srgbClr val="FFFFFF"/>
              </a:buClr>
              <a:buSzPts val="3600"/>
              <a:buNone/>
              <a:defRPr sz="3600">
                <a:solidFill>
                  <a:srgbClr val="FFFFFF"/>
                </a:solidFill>
              </a:defRPr>
            </a:lvl7pPr>
            <a:lvl8pPr lvl="7" algn="r" rtl="0">
              <a:spcBef>
                <a:spcPts val="0"/>
              </a:spcBef>
              <a:spcAft>
                <a:spcPts val="0"/>
              </a:spcAft>
              <a:buClr>
                <a:srgbClr val="FFFFFF"/>
              </a:buClr>
              <a:buSzPts val="3600"/>
              <a:buNone/>
              <a:defRPr sz="3600">
                <a:solidFill>
                  <a:srgbClr val="FFFFFF"/>
                </a:solidFill>
              </a:defRPr>
            </a:lvl8pPr>
            <a:lvl9pPr lvl="8" algn="r" rtl="0">
              <a:spcBef>
                <a:spcPts val="0"/>
              </a:spcBef>
              <a:spcAft>
                <a:spcPts val="0"/>
              </a:spcAft>
              <a:buClr>
                <a:srgbClr val="FFFFFF"/>
              </a:buClr>
              <a:buSzPts val="3600"/>
              <a:buNone/>
              <a:defRPr sz="3600">
                <a:solidFill>
                  <a:srgbClr val="FFFFFF"/>
                </a:solidFill>
              </a:defRPr>
            </a:lvl9pPr>
          </a:lstStyle>
          <a:p>
            <a:endParaRPr/>
          </a:p>
        </p:txBody>
      </p:sp>
      <p:sp>
        <p:nvSpPr>
          <p:cNvPr id="115" name="Google Shape;115;p3"/>
          <p:cNvSpPr txBox="1">
            <a:spLocks noGrp="1"/>
          </p:cNvSpPr>
          <p:nvPr>
            <p:ph type="subTitle" idx="1"/>
          </p:nvPr>
        </p:nvSpPr>
        <p:spPr>
          <a:xfrm>
            <a:off x="2309441" y="4059250"/>
            <a:ext cx="5214600" cy="7848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FFFFFF"/>
              </a:buClr>
              <a:buSzPts val="2000"/>
              <a:buNone/>
              <a:defRPr>
                <a:solidFill>
                  <a:srgbClr val="FFFFFF"/>
                </a:solidFill>
              </a:defRPr>
            </a:lvl1pPr>
            <a:lvl2pPr lvl="1" algn="r" rtl="0">
              <a:spcBef>
                <a:spcPts val="0"/>
              </a:spcBef>
              <a:spcAft>
                <a:spcPts val="0"/>
              </a:spcAft>
              <a:buClr>
                <a:srgbClr val="FFFFFF"/>
              </a:buClr>
              <a:buSzPts val="3000"/>
              <a:buNone/>
              <a:defRPr sz="3000">
                <a:solidFill>
                  <a:srgbClr val="FFFFFF"/>
                </a:solidFill>
              </a:defRPr>
            </a:lvl2pPr>
            <a:lvl3pPr lvl="2" algn="r" rtl="0">
              <a:spcBef>
                <a:spcPts val="0"/>
              </a:spcBef>
              <a:spcAft>
                <a:spcPts val="0"/>
              </a:spcAft>
              <a:buClr>
                <a:srgbClr val="FFFFFF"/>
              </a:buClr>
              <a:buSzPts val="3000"/>
              <a:buNone/>
              <a:defRPr sz="3000">
                <a:solidFill>
                  <a:srgbClr val="FFFFFF"/>
                </a:solidFill>
              </a:defRPr>
            </a:lvl3pPr>
            <a:lvl4pPr lvl="3" algn="r" rtl="0">
              <a:spcBef>
                <a:spcPts val="0"/>
              </a:spcBef>
              <a:spcAft>
                <a:spcPts val="0"/>
              </a:spcAft>
              <a:buClr>
                <a:srgbClr val="FFFFFF"/>
              </a:buClr>
              <a:buSzPts val="3000"/>
              <a:buNone/>
              <a:defRPr sz="3000">
                <a:solidFill>
                  <a:srgbClr val="FFFFFF"/>
                </a:solidFill>
              </a:defRPr>
            </a:lvl4pPr>
            <a:lvl5pPr lvl="4" algn="r" rtl="0">
              <a:spcBef>
                <a:spcPts val="0"/>
              </a:spcBef>
              <a:spcAft>
                <a:spcPts val="0"/>
              </a:spcAft>
              <a:buClr>
                <a:srgbClr val="FFFFFF"/>
              </a:buClr>
              <a:buSzPts val="3000"/>
              <a:buNone/>
              <a:defRPr sz="3000">
                <a:solidFill>
                  <a:srgbClr val="FFFFFF"/>
                </a:solidFill>
              </a:defRPr>
            </a:lvl5pPr>
            <a:lvl6pPr lvl="5" algn="r" rtl="0">
              <a:spcBef>
                <a:spcPts val="0"/>
              </a:spcBef>
              <a:spcAft>
                <a:spcPts val="0"/>
              </a:spcAft>
              <a:buClr>
                <a:srgbClr val="FFFFFF"/>
              </a:buClr>
              <a:buSzPts val="3000"/>
              <a:buNone/>
              <a:defRPr sz="3000">
                <a:solidFill>
                  <a:srgbClr val="FFFFFF"/>
                </a:solidFill>
              </a:defRPr>
            </a:lvl6pPr>
            <a:lvl7pPr lvl="6" algn="r" rtl="0">
              <a:spcBef>
                <a:spcPts val="0"/>
              </a:spcBef>
              <a:spcAft>
                <a:spcPts val="0"/>
              </a:spcAft>
              <a:buClr>
                <a:srgbClr val="FFFFFF"/>
              </a:buClr>
              <a:buSzPts val="3000"/>
              <a:buNone/>
              <a:defRPr sz="3000">
                <a:solidFill>
                  <a:srgbClr val="FFFFFF"/>
                </a:solidFill>
              </a:defRPr>
            </a:lvl7pPr>
            <a:lvl8pPr lvl="7" algn="r" rtl="0">
              <a:spcBef>
                <a:spcPts val="0"/>
              </a:spcBef>
              <a:spcAft>
                <a:spcPts val="0"/>
              </a:spcAft>
              <a:buClr>
                <a:srgbClr val="FFFFFF"/>
              </a:buClr>
              <a:buSzPts val="3000"/>
              <a:buNone/>
              <a:defRPr sz="3000">
                <a:solidFill>
                  <a:srgbClr val="FFFFFF"/>
                </a:solidFill>
              </a:defRPr>
            </a:lvl8pPr>
            <a:lvl9pPr lvl="8" algn="r" rtl="0">
              <a:spcBef>
                <a:spcPts val="0"/>
              </a:spcBef>
              <a:spcAft>
                <a:spcPts val="0"/>
              </a:spcAft>
              <a:buClr>
                <a:srgbClr val="FFFFFF"/>
              </a:buClr>
              <a:buSzPts val="3000"/>
              <a:buNone/>
              <a:defRPr sz="3000">
                <a:solidFill>
                  <a:srgbClr val="FFFFFF"/>
                </a:solidFill>
              </a:defRPr>
            </a:lvl9pPr>
          </a:lstStyle>
          <a:p>
            <a:endParaRPr/>
          </a:p>
        </p:txBody>
      </p:sp>
      <p:sp>
        <p:nvSpPr>
          <p:cNvPr id="116" name="Google Shape;116;p3"/>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60"/>
        <p:cNvGrpSpPr/>
        <p:nvPr/>
      </p:nvGrpSpPr>
      <p:grpSpPr>
        <a:xfrm>
          <a:off x="0" y="0"/>
          <a:ext cx="0" cy="0"/>
          <a:chOff x="0" y="0"/>
          <a:chExt cx="0" cy="0"/>
        </a:xfrm>
      </p:grpSpPr>
      <p:sp>
        <p:nvSpPr>
          <p:cNvPr id="161" name="Google Shape;161;p5"/>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162" name="Google Shape;162;p5"/>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163" name="Google Shape;163;p5"/>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 name="Google Shape;166;p5"/>
          <p:cNvGrpSpPr/>
          <p:nvPr/>
        </p:nvGrpSpPr>
        <p:grpSpPr>
          <a:xfrm>
            <a:off x="-9525" y="4462475"/>
            <a:ext cx="9167825" cy="595300"/>
            <a:chOff x="-9525" y="4462475"/>
            <a:chExt cx="9167825" cy="595300"/>
          </a:xfrm>
        </p:grpSpPr>
        <p:sp>
          <p:nvSpPr>
            <p:cNvPr id="167" name="Google Shape;167;p5"/>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168" name="Google Shape;168;p5"/>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169" name="Google Shape;169;p5"/>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170" name="Google Shape;170;p5"/>
          <p:cNvGrpSpPr/>
          <p:nvPr/>
        </p:nvGrpSpPr>
        <p:grpSpPr>
          <a:xfrm>
            <a:off x="-42837" y="4443488"/>
            <a:ext cx="9229575" cy="642788"/>
            <a:chOff x="-42837" y="4443488"/>
            <a:chExt cx="9229575" cy="642788"/>
          </a:xfrm>
        </p:grpSpPr>
        <p:sp>
          <p:nvSpPr>
            <p:cNvPr id="171" name="Google Shape;171;p5"/>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5"/>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5"/>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5"/>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5"/>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5"/>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5"/>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5"/>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5"/>
          <p:cNvSpPr txBox="1">
            <a:spLocks noGrp="1"/>
          </p:cNvSpPr>
          <p:nvPr>
            <p:ph type="title"/>
          </p:nvPr>
        </p:nvSpPr>
        <p:spPr>
          <a:xfrm>
            <a:off x="1047750" y="634125"/>
            <a:ext cx="6996600" cy="7158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01" name="Google Shape;201;p5"/>
          <p:cNvSpPr txBox="1">
            <a:spLocks noGrp="1"/>
          </p:cNvSpPr>
          <p:nvPr>
            <p:ph type="body" idx="1"/>
          </p:nvPr>
        </p:nvSpPr>
        <p:spPr>
          <a:xfrm>
            <a:off x="1075850" y="1540175"/>
            <a:ext cx="6996600" cy="19221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02" name="Google Shape;202;p5"/>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03"/>
        <p:cNvGrpSpPr/>
        <p:nvPr/>
      </p:nvGrpSpPr>
      <p:grpSpPr>
        <a:xfrm>
          <a:off x="0" y="0"/>
          <a:ext cx="0" cy="0"/>
          <a:chOff x="0" y="0"/>
          <a:chExt cx="0" cy="0"/>
        </a:xfrm>
      </p:grpSpPr>
      <p:sp>
        <p:nvSpPr>
          <p:cNvPr id="204" name="Google Shape;204;p6"/>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205" name="Google Shape;205;p6"/>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06" name="Google Shape;206;p6"/>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 name="Google Shape;209;p6"/>
          <p:cNvGrpSpPr/>
          <p:nvPr/>
        </p:nvGrpSpPr>
        <p:grpSpPr>
          <a:xfrm>
            <a:off x="-9525" y="4462475"/>
            <a:ext cx="9167825" cy="595300"/>
            <a:chOff x="-9525" y="4462475"/>
            <a:chExt cx="9167825" cy="595300"/>
          </a:xfrm>
        </p:grpSpPr>
        <p:sp>
          <p:nvSpPr>
            <p:cNvPr id="210" name="Google Shape;210;p6"/>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211" name="Google Shape;211;p6"/>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212" name="Google Shape;212;p6"/>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213" name="Google Shape;213;p6"/>
          <p:cNvGrpSpPr/>
          <p:nvPr/>
        </p:nvGrpSpPr>
        <p:grpSpPr>
          <a:xfrm>
            <a:off x="-42837" y="4443488"/>
            <a:ext cx="9229575" cy="642788"/>
            <a:chOff x="-42837" y="4443488"/>
            <a:chExt cx="9229575" cy="642788"/>
          </a:xfrm>
        </p:grpSpPr>
        <p:sp>
          <p:nvSpPr>
            <p:cNvPr id="214" name="Google Shape;214;p6"/>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6"/>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6"/>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 name="Google Shape;239;p6"/>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txBox="1">
            <a:spLocks noGrp="1"/>
          </p:cNvSpPr>
          <p:nvPr>
            <p:ph type="title"/>
          </p:nvPr>
        </p:nvSpPr>
        <p:spPr>
          <a:xfrm>
            <a:off x="1047750" y="634125"/>
            <a:ext cx="6996600" cy="7158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44" name="Google Shape;244;p6"/>
          <p:cNvSpPr txBox="1">
            <a:spLocks noGrp="1"/>
          </p:cNvSpPr>
          <p:nvPr>
            <p:ph type="body" idx="1"/>
          </p:nvPr>
        </p:nvSpPr>
        <p:spPr>
          <a:xfrm>
            <a:off x="1131500" y="1552950"/>
            <a:ext cx="3339900" cy="26658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45" name="Google Shape;245;p6"/>
          <p:cNvSpPr txBox="1">
            <a:spLocks noGrp="1"/>
          </p:cNvSpPr>
          <p:nvPr>
            <p:ph type="body" idx="2"/>
          </p:nvPr>
        </p:nvSpPr>
        <p:spPr>
          <a:xfrm>
            <a:off x="4672563" y="1552950"/>
            <a:ext cx="3339900" cy="26658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46" name="Google Shape;246;p6"/>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2"/>
        <p:cNvGrpSpPr/>
        <p:nvPr/>
      </p:nvGrpSpPr>
      <p:grpSpPr>
        <a:xfrm>
          <a:off x="0" y="0"/>
          <a:ext cx="0" cy="0"/>
          <a:chOff x="0" y="0"/>
          <a:chExt cx="0" cy="0"/>
        </a:xfrm>
      </p:grpSpPr>
      <p:sp>
        <p:nvSpPr>
          <p:cNvPr id="293" name="Google Shape;293;p8"/>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294" name="Google Shape;294;p8"/>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295" name="Google Shape;295;p8"/>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8"/>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8"/>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 name="Google Shape;298;p8"/>
          <p:cNvGrpSpPr/>
          <p:nvPr/>
        </p:nvGrpSpPr>
        <p:grpSpPr>
          <a:xfrm>
            <a:off x="-9525" y="4462475"/>
            <a:ext cx="9167825" cy="595300"/>
            <a:chOff x="-9525" y="4462475"/>
            <a:chExt cx="9167825" cy="595300"/>
          </a:xfrm>
        </p:grpSpPr>
        <p:sp>
          <p:nvSpPr>
            <p:cNvPr id="299" name="Google Shape;299;p8"/>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300" name="Google Shape;300;p8"/>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301" name="Google Shape;301;p8"/>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302" name="Google Shape;302;p8"/>
          <p:cNvGrpSpPr/>
          <p:nvPr/>
        </p:nvGrpSpPr>
        <p:grpSpPr>
          <a:xfrm>
            <a:off x="-42837" y="4443488"/>
            <a:ext cx="9229575" cy="642788"/>
            <a:chOff x="-42837" y="4443488"/>
            <a:chExt cx="9229575" cy="642788"/>
          </a:xfrm>
        </p:grpSpPr>
        <p:sp>
          <p:nvSpPr>
            <p:cNvPr id="303" name="Google Shape;303;p8"/>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8"/>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8"/>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8"/>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8"/>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8"/>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8"/>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8"/>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8"/>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8"/>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8"/>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8"/>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8"/>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8"/>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8"/>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8"/>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8"/>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 name="Google Shape;328;p8"/>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8"/>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8"/>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8"/>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8"/>
          <p:cNvSpPr txBox="1">
            <a:spLocks noGrp="1"/>
          </p:cNvSpPr>
          <p:nvPr>
            <p:ph type="title"/>
          </p:nvPr>
        </p:nvSpPr>
        <p:spPr>
          <a:xfrm>
            <a:off x="1047750" y="634125"/>
            <a:ext cx="6996600" cy="715800"/>
          </a:xfrm>
          <a:prstGeom prst="rect">
            <a:avLst/>
          </a:prstGeom>
        </p:spPr>
        <p:txBody>
          <a:bodyPr spcFirstLastPara="1" wrap="square" lIns="91425" tIns="91425" rIns="91425" bIns="91425" anchor="b"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333" name="Google Shape;333;p8"/>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6"/>
        <p:cNvGrpSpPr/>
        <p:nvPr/>
      </p:nvGrpSpPr>
      <p:grpSpPr>
        <a:xfrm>
          <a:off x="0" y="0"/>
          <a:ext cx="0" cy="0"/>
          <a:chOff x="0" y="0"/>
          <a:chExt cx="0" cy="0"/>
        </a:xfrm>
      </p:grpSpPr>
      <p:sp>
        <p:nvSpPr>
          <p:cNvPr id="377" name="Google Shape;377;p10"/>
          <p:cNvSpPr/>
          <p:nvPr/>
        </p:nvSpPr>
        <p:spPr>
          <a:xfrm>
            <a:off x="-28575" y="4446775"/>
            <a:ext cx="9191625" cy="712478"/>
          </a:xfrm>
          <a:custGeom>
            <a:avLst/>
            <a:gdLst/>
            <a:ahLst/>
            <a:cxnLst/>
            <a:rect l="l" t="t" r="r" b="b"/>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close/>
              </a:path>
            </a:pathLst>
          </a:custGeom>
          <a:solidFill>
            <a:schemeClr val="accent5"/>
          </a:solidFill>
          <a:ln>
            <a:noFill/>
          </a:ln>
        </p:spPr>
      </p:sp>
      <p:sp>
        <p:nvSpPr>
          <p:cNvPr id="378" name="Google Shape;378;p10"/>
          <p:cNvSpPr/>
          <p:nvPr/>
        </p:nvSpPr>
        <p:spPr>
          <a:xfrm>
            <a:off x="-28575" y="4578111"/>
            <a:ext cx="9191625" cy="584439"/>
          </a:xfrm>
          <a:custGeom>
            <a:avLst/>
            <a:gdLst/>
            <a:ahLst/>
            <a:cxnLst/>
            <a:rect l="l" t="t" r="r" b="b"/>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close/>
              </a:path>
            </a:pathLst>
          </a:custGeom>
          <a:solidFill>
            <a:srgbClr val="00CEF6">
              <a:alpha val="73460"/>
            </a:srgbClr>
          </a:solidFill>
          <a:ln>
            <a:noFill/>
          </a:ln>
        </p:spPr>
      </p:sp>
      <p:sp>
        <p:nvSpPr>
          <p:cNvPr id="379" name="Google Shape;379;p10"/>
          <p:cNvSpPr/>
          <p:nvPr/>
        </p:nvSpPr>
        <p:spPr>
          <a:xfrm rot="8100000">
            <a:off x="1847981" y="425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0"/>
          <p:cNvSpPr/>
          <p:nvPr/>
        </p:nvSpPr>
        <p:spPr>
          <a:xfrm rot="8100000">
            <a:off x="6038981" y="453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0"/>
          <p:cNvSpPr/>
          <p:nvPr/>
        </p:nvSpPr>
        <p:spPr>
          <a:xfrm rot="8100000">
            <a:off x="7181981" y="457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2" name="Google Shape;382;p10"/>
          <p:cNvGrpSpPr/>
          <p:nvPr/>
        </p:nvGrpSpPr>
        <p:grpSpPr>
          <a:xfrm>
            <a:off x="-9525" y="4462475"/>
            <a:ext cx="9167825" cy="595300"/>
            <a:chOff x="-9525" y="4462475"/>
            <a:chExt cx="9167825" cy="595300"/>
          </a:xfrm>
        </p:grpSpPr>
        <p:sp>
          <p:nvSpPr>
            <p:cNvPr id="383" name="Google Shape;383;p10"/>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384" name="Google Shape;384;p10"/>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385" name="Google Shape;385;p10"/>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386" name="Google Shape;386;p10"/>
          <p:cNvGrpSpPr/>
          <p:nvPr/>
        </p:nvGrpSpPr>
        <p:grpSpPr>
          <a:xfrm>
            <a:off x="-42837" y="4443488"/>
            <a:ext cx="9229575" cy="642788"/>
            <a:chOff x="-42837" y="4443488"/>
            <a:chExt cx="9229575" cy="642788"/>
          </a:xfrm>
        </p:grpSpPr>
        <p:sp>
          <p:nvSpPr>
            <p:cNvPr id="387" name="Google Shape;387;p10"/>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0"/>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0"/>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0"/>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0"/>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0"/>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0"/>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0"/>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0"/>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0"/>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0"/>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0"/>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0"/>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0"/>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0"/>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0"/>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0"/>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0"/>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0"/>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0"/>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0"/>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0"/>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0"/>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0"/>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0"/>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2" name="Google Shape;412;p10"/>
          <p:cNvSpPr/>
          <p:nvPr/>
        </p:nvSpPr>
        <p:spPr>
          <a:xfrm>
            <a:off x="2990700" y="458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10"/>
          <p:cNvSpPr/>
          <p:nvPr/>
        </p:nvSpPr>
        <p:spPr>
          <a:xfrm>
            <a:off x="1085700" y="487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0"/>
          <p:cNvSpPr/>
          <p:nvPr/>
        </p:nvSpPr>
        <p:spPr>
          <a:xfrm>
            <a:off x="4895700" y="451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0"/>
          <p:cNvSpPr/>
          <p:nvPr/>
        </p:nvSpPr>
        <p:spPr>
          <a:xfrm rot="8100000">
            <a:off x="8699949" y="432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0"/>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ll graph">
  <p:cSld name="BLANK_2">
    <p:spTree>
      <p:nvGrpSpPr>
        <p:cNvPr id="1" name="Shape 417"/>
        <p:cNvGrpSpPr/>
        <p:nvPr/>
      </p:nvGrpSpPr>
      <p:grpSpPr>
        <a:xfrm>
          <a:off x="0" y="0"/>
          <a:ext cx="0" cy="0"/>
          <a:chOff x="0" y="0"/>
          <a:chExt cx="0" cy="0"/>
        </a:xfrm>
      </p:grpSpPr>
      <p:sp>
        <p:nvSpPr>
          <p:cNvPr id="418" name="Google Shape;418;p11"/>
          <p:cNvSpPr/>
          <p:nvPr/>
        </p:nvSpPr>
        <p:spPr>
          <a:xfrm>
            <a:off x="-20075" y="636775"/>
            <a:ext cx="9203950" cy="4550900"/>
          </a:xfrm>
          <a:custGeom>
            <a:avLst/>
            <a:gdLst/>
            <a:ahLst/>
            <a:cxnLst/>
            <a:rect l="l" t="t" r="r" b="b"/>
            <a:pathLst>
              <a:path w="368158" h="182036" extrusionOk="0">
                <a:moveTo>
                  <a:pt x="41" y="263"/>
                </a:moveTo>
                <a:lnTo>
                  <a:pt x="16234" y="11294"/>
                </a:lnTo>
                <a:lnTo>
                  <a:pt x="31283" y="5122"/>
                </a:lnTo>
                <a:lnTo>
                  <a:pt x="62144" y="4991"/>
                </a:lnTo>
                <a:lnTo>
                  <a:pt x="77384" y="0"/>
                </a:lnTo>
                <a:lnTo>
                  <a:pt x="92624" y="13527"/>
                </a:lnTo>
                <a:lnTo>
                  <a:pt x="107674" y="21276"/>
                </a:lnTo>
                <a:lnTo>
                  <a:pt x="122723" y="21145"/>
                </a:lnTo>
                <a:lnTo>
                  <a:pt x="138725" y="10375"/>
                </a:lnTo>
                <a:lnTo>
                  <a:pt x="153775" y="7880"/>
                </a:lnTo>
                <a:lnTo>
                  <a:pt x="168443" y="2349"/>
                </a:lnTo>
                <a:lnTo>
                  <a:pt x="184064" y="14841"/>
                </a:lnTo>
                <a:lnTo>
                  <a:pt x="199304" y="15274"/>
                </a:lnTo>
                <a:lnTo>
                  <a:pt x="214354" y="25085"/>
                </a:lnTo>
                <a:lnTo>
                  <a:pt x="229784" y="25085"/>
                </a:lnTo>
                <a:lnTo>
                  <a:pt x="245786" y="20094"/>
                </a:lnTo>
                <a:lnTo>
                  <a:pt x="260836" y="20094"/>
                </a:lnTo>
                <a:lnTo>
                  <a:pt x="275123" y="11426"/>
                </a:lnTo>
                <a:lnTo>
                  <a:pt x="291316" y="16810"/>
                </a:lnTo>
                <a:lnTo>
                  <a:pt x="305603" y="8143"/>
                </a:lnTo>
                <a:lnTo>
                  <a:pt x="336464" y="8012"/>
                </a:lnTo>
                <a:lnTo>
                  <a:pt x="351514" y="11294"/>
                </a:lnTo>
                <a:lnTo>
                  <a:pt x="367325" y="2758"/>
                </a:lnTo>
                <a:lnTo>
                  <a:pt x="368158" y="181769"/>
                </a:lnTo>
                <a:lnTo>
                  <a:pt x="0" y="182036"/>
                </a:lnTo>
                <a:close/>
              </a:path>
            </a:pathLst>
          </a:custGeom>
          <a:solidFill>
            <a:schemeClr val="accent5"/>
          </a:solidFill>
          <a:ln>
            <a:noFill/>
          </a:ln>
        </p:spPr>
      </p:sp>
      <p:sp>
        <p:nvSpPr>
          <p:cNvPr id="419" name="Google Shape;419;p11"/>
          <p:cNvSpPr/>
          <p:nvPr/>
        </p:nvSpPr>
        <p:spPr>
          <a:xfrm>
            <a:off x="-33475" y="768100"/>
            <a:ext cx="9210650" cy="4406200"/>
          </a:xfrm>
          <a:custGeom>
            <a:avLst/>
            <a:gdLst/>
            <a:ahLst/>
            <a:cxnLst/>
            <a:rect l="l" t="t" r="r" b="b"/>
            <a:pathLst>
              <a:path w="368426" h="176248" extrusionOk="0">
                <a:moveTo>
                  <a:pt x="577" y="5516"/>
                </a:moveTo>
                <a:lnTo>
                  <a:pt x="16960" y="11214"/>
                </a:lnTo>
                <a:lnTo>
                  <a:pt x="47440" y="11214"/>
                </a:lnTo>
                <a:lnTo>
                  <a:pt x="62680" y="6843"/>
                </a:lnTo>
                <a:lnTo>
                  <a:pt x="77920" y="16156"/>
                </a:lnTo>
                <a:lnTo>
                  <a:pt x="93160" y="16156"/>
                </a:lnTo>
                <a:lnTo>
                  <a:pt x="107638" y="11214"/>
                </a:lnTo>
                <a:lnTo>
                  <a:pt x="122878" y="8173"/>
                </a:lnTo>
                <a:lnTo>
                  <a:pt x="138880" y="8173"/>
                </a:lnTo>
                <a:lnTo>
                  <a:pt x="154120" y="10834"/>
                </a:lnTo>
                <a:lnTo>
                  <a:pt x="168979" y="7603"/>
                </a:lnTo>
                <a:lnTo>
                  <a:pt x="184219" y="12734"/>
                </a:lnTo>
                <a:lnTo>
                  <a:pt x="199840" y="20527"/>
                </a:lnTo>
                <a:lnTo>
                  <a:pt x="214318" y="15205"/>
                </a:lnTo>
                <a:lnTo>
                  <a:pt x="229939" y="15205"/>
                </a:lnTo>
                <a:lnTo>
                  <a:pt x="245560" y="5892"/>
                </a:lnTo>
                <a:lnTo>
                  <a:pt x="260800" y="11214"/>
                </a:lnTo>
                <a:lnTo>
                  <a:pt x="276040" y="11214"/>
                </a:lnTo>
                <a:lnTo>
                  <a:pt x="291280" y="6843"/>
                </a:lnTo>
                <a:lnTo>
                  <a:pt x="321760" y="6843"/>
                </a:lnTo>
                <a:lnTo>
                  <a:pt x="337000" y="15966"/>
                </a:lnTo>
                <a:lnTo>
                  <a:pt x="351478" y="12734"/>
                </a:lnTo>
                <a:lnTo>
                  <a:pt x="367861" y="0"/>
                </a:lnTo>
                <a:lnTo>
                  <a:pt x="368426" y="176248"/>
                </a:lnTo>
                <a:lnTo>
                  <a:pt x="0" y="176248"/>
                </a:lnTo>
                <a:close/>
              </a:path>
            </a:pathLst>
          </a:custGeom>
          <a:solidFill>
            <a:srgbClr val="00CEF6">
              <a:alpha val="73460"/>
            </a:srgbClr>
          </a:solidFill>
          <a:ln>
            <a:noFill/>
          </a:ln>
        </p:spPr>
      </p:sp>
      <p:sp>
        <p:nvSpPr>
          <p:cNvPr id="420" name="Google Shape;420;p11"/>
          <p:cNvSpPr/>
          <p:nvPr/>
        </p:nvSpPr>
        <p:spPr>
          <a:xfrm rot="8100000">
            <a:off x="1847981" y="442969"/>
            <a:ext cx="122612" cy="122612"/>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1"/>
          <p:cNvSpPr/>
          <p:nvPr/>
        </p:nvSpPr>
        <p:spPr>
          <a:xfrm rot="8100000">
            <a:off x="6038981" y="726819"/>
            <a:ext cx="122612" cy="122612"/>
          </a:xfrm>
          <a:prstGeom prst="teardrop">
            <a:avLst>
              <a:gd name="adj" fmla="val 100000"/>
            </a:avLst>
          </a:prstGeom>
          <a:no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1"/>
          <p:cNvSpPr/>
          <p:nvPr/>
        </p:nvSpPr>
        <p:spPr>
          <a:xfrm rot="8100000">
            <a:off x="7181981" y="760169"/>
            <a:ext cx="122612" cy="122612"/>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11"/>
          <p:cNvGrpSpPr/>
          <p:nvPr/>
        </p:nvGrpSpPr>
        <p:grpSpPr>
          <a:xfrm>
            <a:off x="-9525" y="652475"/>
            <a:ext cx="9167825" cy="595300"/>
            <a:chOff x="-9525" y="4462475"/>
            <a:chExt cx="9167825" cy="595300"/>
          </a:xfrm>
        </p:grpSpPr>
        <p:sp>
          <p:nvSpPr>
            <p:cNvPr id="424" name="Google Shape;424;p11"/>
            <p:cNvSpPr/>
            <p:nvPr/>
          </p:nvSpPr>
          <p:spPr>
            <a:xfrm>
              <a:off x="-9525" y="4581525"/>
              <a:ext cx="4205300" cy="476250"/>
            </a:xfrm>
            <a:custGeom>
              <a:avLst/>
              <a:gdLst/>
              <a:ahLst/>
              <a:cxnLst/>
              <a:rect l="l" t="t" r="r" b="b"/>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chemeClr val="accent2"/>
              </a:solidFill>
              <a:prstDash val="solid"/>
              <a:round/>
              <a:headEnd type="none" w="med" len="med"/>
              <a:tailEnd type="none" w="med" len="med"/>
            </a:ln>
          </p:spPr>
        </p:sp>
        <p:sp>
          <p:nvSpPr>
            <p:cNvPr id="425" name="Google Shape;425;p11"/>
            <p:cNvSpPr/>
            <p:nvPr/>
          </p:nvSpPr>
          <p:spPr>
            <a:xfrm>
              <a:off x="4195775" y="4462475"/>
              <a:ext cx="3424225" cy="590550"/>
            </a:xfrm>
            <a:custGeom>
              <a:avLst/>
              <a:gdLst/>
              <a:ahLst/>
              <a:cxnLst/>
              <a:rect l="l" t="t" r="r" b="b"/>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chemeClr val="accent2"/>
              </a:solidFill>
              <a:prstDash val="solid"/>
              <a:round/>
              <a:headEnd type="none" w="med" len="med"/>
              <a:tailEnd type="none" w="med" len="med"/>
            </a:ln>
          </p:spPr>
        </p:sp>
        <p:sp>
          <p:nvSpPr>
            <p:cNvPr id="426" name="Google Shape;426;p11"/>
            <p:cNvSpPr/>
            <p:nvPr/>
          </p:nvSpPr>
          <p:spPr>
            <a:xfrm>
              <a:off x="7624775" y="4472000"/>
              <a:ext cx="1533525" cy="414325"/>
            </a:xfrm>
            <a:custGeom>
              <a:avLst/>
              <a:gdLst/>
              <a:ahLst/>
              <a:cxnLst/>
              <a:rect l="l" t="t" r="r" b="b"/>
              <a:pathLst>
                <a:path w="61341" h="16573" extrusionOk="0">
                  <a:moveTo>
                    <a:pt x="0" y="0"/>
                  </a:moveTo>
                  <a:lnTo>
                    <a:pt x="15049" y="4762"/>
                  </a:lnTo>
                  <a:lnTo>
                    <a:pt x="30670" y="4762"/>
                  </a:lnTo>
                  <a:lnTo>
                    <a:pt x="45910" y="4762"/>
                  </a:lnTo>
                  <a:lnTo>
                    <a:pt x="61341" y="16573"/>
                  </a:lnTo>
                </a:path>
              </a:pathLst>
            </a:custGeom>
            <a:noFill/>
            <a:ln w="9525" cap="flat" cmpd="sng">
              <a:solidFill>
                <a:schemeClr val="accent2"/>
              </a:solidFill>
              <a:prstDash val="solid"/>
              <a:round/>
              <a:headEnd type="none" w="med" len="med"/>
              <a:tailEnd type="none" w="med" len="med"/>
            </a:ln>
          </p:spPr>
        </p:sp>
      </p:grpSp>
      <p:grpSp>
        <p:nvGrpSpPr>
          <p:cNvPr id="427" name="Google Shape;427;p11"/>
          <p:cNvGrpSpPr/>
          <p:nvPr/>
        </p:nvGrpSpPr>
        <p:grpSpPr>
          <a:xfrm>
            <a:off x="-42837" y="633488"/>
            <a:ext cx="9229575" cy="642787"/>
            <a:chOff x="-42837" y="4443488"/>
            <a:chExt cx="9229575" cy="642787"/>
          </a:xfrm>
        </p:grpSpPr>
        <p:sp>
          <p:nvSpPr>
            <p:cNvPr id="428" name="Google Shape;428;p11"/>
            <p:cNvSpPr/>
            <p:nvPr/>
          </p:nvSpPr>
          <p:spPr>
            <a:xfrm>
              <a:off x="1114450" y="49006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1"/>
            <p:cNvSpPr/>
            <p:nvPr/>
          </p:nvSpPr>
          <p:spPr>
            <a:xfrm>
              <a:off x="1495450" y="502927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1"/>
            <p:cNvSpPr/>
            <p:nvPr/>
          </p:nvSpPr>
          <p:spPr>
            <a:xfrm>
              <a:off x="733450" y="49721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1"/>
            <p:cNvSpPr/>
            <p:nvPr/>
          </p:nvSpPr>
          <p:spPr>
            <a:xfrm>
              <a:off x="352450" y="49626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1"/>
            <p:cNvSpPr/>
            <p:nvPr/>
          </p:nvSpPr>
          <p:spPr>
            <a:xfrm>
              <a:off x="-42837" y="46054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1"/>
            <p:cNvSpPr/>
            <p:nvPr/>
          </p:nvSpPr>
          <p:spPr>
            <a:xfrm>
              <a:off x="1876450" y="48340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1"/>
            <p:cNvSpPr/>
            <p:nvPr/>
          </p:nvSpPr>
          <p:spPr>
            <a:xfrm>
              <a:off x="2257450" y="48292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1"/>
            <p:cNvSpPr/>
            <p:nvPr/>
          </p:nvSpPr>
          <p:spPr>
            <a:xfrm>
              <a:off x="2638450" y="454826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1"/>
            <p:cNvSpPr/>
            <p:nvPr/>
          </p:nvSpPr>
          <p:spPr>
            <a:xfrm>
              <a:off x="3019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1"/>
            <p:cNvSpPr/>
            <p:nvPr/>
          </p:nvSpPr>
          <p:spPr>
            <a:xfrm>
              <a:off x="3400450" y="46149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1"/>
            <p:cNvSpPr/>
            <p:nvPr/>
          </p:nvSpPr>
          <p:spPr>
            <a:xfrm>
              <a:off x="3781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1"/>
            <p:cNvSpPr/>
            <p:nvPr/>
          </p:nvSpPr>
          <p:spPr>
            <a:xfrm>
              <a:off x="4162450" y="49483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1"/>
            <p:cNvSpPr/>
            <p:nvPr/>
          </p:nvSpPr>
          <p:spPr>
            <a:xfrm>
              <a:off x="4543450" y="4667325"/>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11"/>
            <p:cNvSpPr/>
            <p:nvPr/>
          </p:nvSpPr>
          <p:spPr>
            <a:xfrm>
              <a:off x="4924450" y="45435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11"/>
            <p:cNvSpPr/>
            <p:nvPr/>
          </p:nvSpPr>
          <p:spPr>
            <a:xfrm>
              <a:off x="5305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1"/>
            <p:cNvSpPr/>
            <p:nvPr/>
          </p:nvSpPr>
          <p:spPr>
            <a:xfrm>
              <a:off x="5686450" y="47721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6067450" y="484830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1"/>
            <p:cNvSpPr/>
            <p:nvPr/>
          </p:nvSpPr>
          <p:spPr>
            <a:xfrm>
              <a:off x="6448450" y="472923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1"/>
            <p:cNvSpPr/>
            <p:nvPr/>
          </p:nvSpPr>
          <p:spPr>
            <a:xfrm>
              <a:off x="6829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a:off x="7210450" y="5024513"/>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1"/>
            <p:cNvSpPr/>
            <p:nvPr/>
          </p:nvSpPr>
          <p:spPr>
            <a:xfrm>
              <a:off x="7591450" y="44434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1"/>
            <p:cNvSpPr/>
            <p:nvPr/>
          </p:nvSpPr>
          <p:spPr>
            <a:xfrm>
              <a:off x="7972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1"/>
            <p:cNvSpPr/>
            <p:nvPr/>
          </p:nvSpPr>
          <p:spPr>
            <a:xfrm>
              <a:off x="8353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1"/>
            <p:cNvSpPr/>
            <p:nvPr/>
          </p:nvSpPr>
          <p:spPr>
            <a:xfrm>
              <a:off x="8734450" y="4557788"/>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1"/>
            <p:cNvSpPr/>
            <p:nvPr/>
          </p:nvSpPr>
          <p:spPr>
            <a:xfrm>
              <a:off x="9129738" y="4867350"/>
              <a:ext cx="57000" cy="570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 name="Google Shape;453;p11"/>
          <p:cNvSpPr/>
          <p:nvPr/>
        </p:nvSpPr>
        <p:spPr>
          <a:xfrm>
            <a:off x="2990700" y="77620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1"/>
          <p:cNvSpPr/>
          <p:nvPr/>
        </p:nvSpPr>
        <p:spPr>
          <a:xfrm>
            <a:off x="1085700" y="1061950"/>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11"/>
          <p:cNvSpPr/>
          <p:nvPr/>
        </p:nvSpPr>
        <p:spPr>
          <a:xfrm>
            <a:off x="4895700" y="706032"/>
            <a:ext cx="114600" cy="114600"/>
          </a:xfrm>
          <a:prstGeom prst="ellipse">
            <a:avLst/>
          </a:pr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1"/>
          <p:cNvSpPr/>
          <p:nvPr/>
        </p:nvSpPr>
        <p:spPr>
          <a:xfrm rot="8100000">
            <a:off x="8699949" y="519169"/>
            <a:ext cx="122612" cy="122612"/>
          </a:xfrm>
          <a:prstGeom prst="teardrop">
            <a:avLst>
              <a:gd name="adj" fmla="val 100000"/>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1"/>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381000" y="7"/>
            <a:ext cx="8382000" cy="5162348"/>
            <a:chOff x="381000" y="-18750"/>
            <a:chExt cx="8382000" cy="5181000"/>
          </a:xfrm>
        </p:grpSpPr>
        <p:cxnSp>
          <p:nvCxnSpPr>
            <p:cNvPr id="7" name="Google Shape;7;p1"/>
            <p:cNvCxnSpPr/>
            <p:nvPr/>
          </p:nvCxnSpPr>
          <p:spPr>
            <a:xfrm>
              <a:off x="76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8" name="Google Shape;8;p1"/>
            <p:cNvCxnSpPr/>
            <p:nvPr/>
          </p:nvCxnSpPr>
          <p:spPr>
            <a:xfrm>
              <a:off x="152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9" name="Google Shape;9;p1"/>
            <p:cNvCxnSpPr/>
            <p:nvPr/>
          </p:nvCxnSpPr>
          <p:spPr>
            <a:xfrm>
              <a:off x="228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0" name="Google Shape;10;p1"/>
            <p:cNvCxnSpPr/>
            <p:nvPr/>
          </p:nvCxnSpPr>
          <p:spPr>
            <a:xfrm>
              <a:off x="304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1" name="Google Shape;11;p1"/>
            <p:cNvCxnSpPr/>
            <p:nvPr/>
          </p:nvCxnSpPr>
          <p:spPr>
            <a:xfrm>
              <a:off x="381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2" name="Google Shape;12;p1"/>
            <p:cNvCxnSpPr/>
            <p:nvPr/>
          </p:nvCxnSpPr>
          <p:spPr>
            <a:xfrm>
              <a:off x="457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3" name="Google Shape;13;p1"/>
            <p:cNvCxnSpPr/>
            <p:nvPr/>
          </p:nvCxnSpPr>
          <p:spPr>
            <a:xfrm>
              <a:off x="5334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4" name="Google Shape;14;p1"/>
            <p:cNvCxnSpPr/>
            <p:nvPr/>
          </p:nvCxnSpPr>
          <p:spPr>
            <a:xfrm>
              <a:off x="6096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5" name="Google Shape;15;p1"/>
            <p:cNvCxnSpPr/>
            <p:nvPr/>
          </p:nvCxnSpPr>
          <p:spPr>
            <a:xfrm>
              <a:off x="6858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6" name="Google Shape;16;p1"/>
            <p:cNvCxnSpPr/>
            <p:nvPr/>
          </p:nvCxnSpPr>
          <p:spPr>
            <a:xfrm>
              <a:off x="7620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7" name="Google Shape;17;p1"/>
            <p:cNvCxnSpPr/>
            <p:nvPr/>
          </p:nvCxnSpPr>
          <p:spPr>
            <a:xfrm>
              <a:off x="8382000" y="-18750"/>
              <a:ext cx="0" cy="5181000"/>
            </a:xfrm>
            <a:prstGeom prst="straightConnector1">
              <a:avLst/>
            </a:prstGeom>
            <a:noFill/>
            <a:ln w="9525" cap="flat" cmpd="sng">
              <a:solidFill>
                <a:srgbClr val="F3F3F3"/>
              </a:solidFill>
              <a:prstDash val="solid"/>
              <a:round/>
              <a:headEnd type="none" w="med" len="med"/>
              <a:tailEnd type="none" w="med" len="med"/>
            </a:ln>
          </p:spPr>
        </p:cxnSp>
        <p:cxnSp>
          <p:nvCxnSpPr>
            <p:cNvPr id="18" name="Google Shape;18;p1"/>
            <p:cNvCxnSpPr/>
            <p:nvPr/>
          </p:nvCxnSpPr>
          <p:spPr>
            <a:xfrm>
              <a:off x="38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19" name="Google Shape;19;p1"/>
            <p:cNvCxnSpPr/>
            <p:nvPr/>
          </p:nvCxnSpPr>
          <p:spPr>
            <a:xfrm>
              <a:off x="114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0" name="Google Shape;20;p1"/>
            <p:cNvCxnSpPr/>
            <p:nvPr/>
          </p:nvCxnSpPr>
          <p:spPr>
            <a:xfrm>
              <a:off x="190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1" name="Google Shape;21;p1"/>
            <p:cNvCxnSpPr/>
            <p:nvPr/>
          </p:nvCxnSpPr>
          <p:spPr>
            <a:xfrm>
              <a:off x="266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2" name="Google Shape;22;p1"/>
            <p:cNvCxnSpPr/>
            <p:nvPr/>
          </p:nvCxnSpPr>
          <p:spPr>
            <a:xfrm>
              <a:off x="342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3" name="Google Shape;23;p1"/>
            <p:cNvCxnSpPr/>
            <p:nvPr/>
          </p:nvCxnSpPr>
          <p:spPr>
            <a:xfrm>
              <a:off x="419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4" name="Google Shape;24;p1"/>
            <p:cNvCxnSpPr/>
            <p:nvPr/>
          </p:nvCxnSpPr>
          <p:spPr>
            <a:xfrm>
              <a:off x="4953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5" name="Google Shape;25;p1"/>
            <p:cNvCxnSpPr/>
            <p:nvPr/>
          </p:nvCxnSpPr>
          <p:spPr>
            <a:xfrm>
              <a:off x="5715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6" name="Google Shape;26;p1"/>
            <p:cNvCxnSpPr/>
            <p:nvPr/>
          </p:nvCxnSpPr>
          <p:spPr>
            <a:xfrm>
              <a:off x="6477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7" name="Google Shape;27;p1"/>
            <p:cNvCxnSpPr/>
            <p:nvPr/>
          </p:nvCxnSpPr>
          <p:spPr>
            <a:xfrm>
              <a:off x="7239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8" name="Google Shape;28;p1"/>
            <p:cNvCxnSpPr/>
            <p:nvPr/>
          </p:nvCxnSpPr>
          <p:spPr>
            <a:xfrm>
              <a:off x="8001000" y="-18750"/>
              <a:ext cx="0" cy="5181000"/>
            </a:xfrm>
            <a:prstGeom prst="straightConnector1">
              <a:avLst/>
            </a:prstGeom>
            <a:noFill/>
            <a:ln w="9525" cap="flat" cmpd="sng">
              <a:solidFill>
                <a:srgbClr val="F3F3F3"/>
              </a:solidFill>
              <a:prstDash val="dash"/>
              <a:round/>
              <a:headEnd type="none" w="med" len="med"/>
              <a:tailEnd type="none" w="med" len="med"/>
            </a:ln>
          </p:spPr>
        </p:cxnSp>
        <p:cxnSp>
          <p:nvCxnSpPr>
            <p:cNvPr id="29" name="Google Shape;29;p1"/>
            <p:cNvCxnSpPr/>
            <p:nvPr/>
          </p:nvCxnSpPr>
          <p:spPr>
            <a:xfrm>
              <a:off x="8763000" y="-18750"/>
              <a:ext cx="0" cy="5181000"/>
            </a:xfrm>
            <a:prstGeom prst="straightConnector1">
              <a:avLst/>
            </a:prstGeom>
            <a:noFill/>
            <a:ln w="9525" cap="flat" cmpd="sng">
              <a:solidFill>
                <a:srgbClr val="F3F3F3"/>
              </a:solidFill>
              <a:prstDash val="dash"/>
              <a:round/>
              <a:headEnd type="none" w="med" len="med"/>
              <a:tailEnd type="none" w="med" len="med"/>
            </a:ln>
          </p:spPr>
        </p:cxnSp>
      </p:grpSp>
      <p:sp>
        <p:nvSpPr>
          <p:cNvPr id="30" name="Google Shape;30;p1"/>
          <p:cNvSpPr txBox="1">
            <a:spLocks noGrp="1"/>
          </p:cNvSpPr>
          <p:nvPr>
            <p:ph type="title"/>
          </p:nvPr>
        </p:nvSpPr>
        <p:spPr>
          <a:xfrm>
            <a:off x="1047750" y="634125"/>
            <a:ext cx="6996600" cy="715800"/>
          </a:xfrm>
          <a:prstGeom prst="rect">
            <a:avLst/>
          </a:prstGeom>
          <a:noFill/>
          <a:ln>
            <a:noFill/>
          </a:ln>
        </p:spPr>
        <p:txBody>
          <a:bodyPr spcFirstLastPara="1" wrap="square" lIns="91425" tIns="91425" rIns="91425" bIns="91425" anchor="b" anchorCtr="0">
            <a:noAutofit/>
          </a:bodyPr>
          <a:lstStyle>
            <a:lvl1pPr lvl="0"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1pPr>
            <a:lvl2pPr lvl="1"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2pPr>
            <a:lvl3pPr lvl="2"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3pPr>
            <a:lvl4pPr lvl="3"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4pPr>
            <a:lvl5pPr lvl="4"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5pPr>
            <a:lvl6pPr lvl="5"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6pPr>
            <a:lvl7pPr lvl="6"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7pPr>
            <a:lvl8pPr lvl="7"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8pPr>
            <a:lvl9pPr lvl="8" algn="ctr">
              <a:spcBef>
                <a:spcPts val="0"/>
              </a:spcBef>
              <a:spcAft>
                <a:spcPts val="0"/>
              </a:spcAft>
              <a:buClr>
                <a:schemeClr val="accent1"/>
              </a:buClr>
              <a:buSzPts val="2000"/>
              <a:buFont typeface="Oswald"/>
              <a:buNone/>
              <a:defRPr sz="2000" b="1">
                <a:solidFill>
                  <a:schemeClr val="accent1"/>
                </a:solidFill>
                <a:latin typeface="Oswald"/>
                <a:ea typeface="Oswald"/>
                <a:cs typeface="Oswald"/>
                <a:sym typeface="Oswald"/>
              </a:defRPr>
            </a:lvl9pPr>
          </a:lstStyle>
          <a:p>
            <a:endParaRPr/>
          </a:p>
        </p:txBody>
      </p:sp>
      <p:sp>
        <p:nvSpPr>
          <p:cNvPr id="31" name="Google Shape;31;p1"/>
          <p:cNvSpPr txBox="1">
            <a:spLocks noGrp="1"/>
          </p:cNvSpPr>
          <p:nvPr>
            <p:ph type="body" idx="1"/>
          </p:nvPr>
        </p:nvSpPr>
        <p:spPr>
          <a:xfrm>
            <a:off x="1075850" y="1540175"/>
            <a:ext cx="6996600" cy="19221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1"/>
              </a:buClr>
              <a:buSzPts val="2000"/>
              <a:buFont typeface="Source Sans Pro"/>
              <a:buChar char="◉"/>
              <a:defRPr sz="2000">
                <a:solidFill>
                  <a:schemeClr val="dk1"/>
                </a:solidFill>
                <a:latin typeface="Source Sans Pro"/>
                <a:ea typeface="Source Sans Pro"/>
                <a:cs typeface="Source Sans Pro"/>
                <a:sym typeface="Source Sans Pro"/>
              </a:defRPr>
            </a:lvl1pPr>
            <a:lvl2pPr marL="914400" lvl="1"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2pPr>
            <a:lvl3pPr marL="1371600" lvl="2"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3pPr>
            <a:lvl4pPr marL="1828800" lvl="3"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4pPr>
            <a:lvl5pPr marL="2286000" lvl="4"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5pPr>
            <a:lvl6pPr marL="2743200" lvl="5"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6pPr>
            <a:lvl7pPr marL="3200400" lvl="6"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7pPr>
            <a:lvl8pPr marL="3657600" lvl="7"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8pPr>
            <a:lvl9pPr marL="4114800" lvl="8" indent="-342900">
              <a:spcBef>
                <a:spcPts val="0"/>
              </a:spcBef>
              <a:spcAft>
                <a:spcPts val="0"/>
              </a:spcAft>
              <a:buClr>
                <a:schemeClr val="dk1"/>
              </a:buClr>
              <a:buSzPts val="1800"/>
              <a:buFont typeface="Source Sans Pro"/>
              <a:buChar char="■"/>
              <a:defRPr sz="1800">
                <a:solidFill>
                  <a:schemeClr val="dk1"/>
                </a:solidFill>
                <a:latin typeface="Source Sans Pro"/>
                <a:ea typeface="Source Sans Pro"/>
                <a:cs typeface="Source Sans Pro"/>
                <a:sym typeface="Source Sans Pro"/>
              </a:defRPr>
            </a:lvl9pPr>
          </a:lstStyle>
          <a:p>
            <a:endParaRPr/>
          </a:p>
        </p:txBody>
      </p:sp>
      <p:sp>
        <p:nvSpPr>
          <p:cNvPr id="32" name="Google Shape;32;p1"/>
          <p:cNvSpPr txBox="1">
            <a:spLocks noGrp="1"/>
          </p:cNvSpPr>
          <p:nvPr>
            <p:ph type="sldNum" idx="12"/>
          </p:nvPr>
        </p:nvSpPr>
        <p:spPr>
          <a:xfrm>
            <a:off x="8556775" y="4826200"/>
            <a:ext cx="548700" cy="317400"/>
          </a:xfrm>
          <a:prstGeom prst="rect">
            <a:avLst/>
          </a:prstGeom>
          <a:noFill/>
          <a:ln>
            <a:noFill/>
          </a:ln>
        </p:spPr>
        <p:txBody>
          <a:bodyPr spcFirstLastPara="1" wrap="square" lIns="91425" tIns="91425" rIns="91425" bIns="91425" anchor="t" anchorCtr="0">
            <a:noAutofit/>
          </a:bodyPr>
          <a:lstStyle>
            <a:lvl1pPr lvl="0" algn="r">
              <a:buNone/>
              <a:defRPr sz="1000">
                <a:solidFill>
                  <a:srgbClr val="FFFFFF"/>
                </a:solidFill>
                <a:latin typeface="Oswald"/>
                <a:ea typeface="Oswald"/>
                <a:cs typeface="Oswald"/>
                <a:sym typeface="Oswald"/>
              </a:defRPr>
            </a:lvl1pPr>
            <a:lvl2pPr lvl="1" algn="r">
              <a:buNone/>
              <a:defRPr sz="1000">
                <a:solidFill>
                  <a:srgbClr val="FFFFFF"/>
                </a:solidFill>
                <a:latin typeface="Oswald"/>
                <a:ea typeface="Oswald"/>
                <a:cs typeface="Oswald"/>
                <a:sym typeface="Oswald"/>
              </a:defRPr>
            </a:lvl2pPr>
            <a:lvl3pPr lvl="2" algn="r">
              <a:buNone/>
              <a:defRPr sz="1000">
                <a:solidFill>
                  <a:srgbClr val="FFFFFF"/>
                </a:solidFill>
                <a:latin typeface="Oswald"/>
                <a:ea typeface="Oswald"/>
                <a:cs typeface="Oswald"/>
                <a:sym typeface="Oswald"/>
              </a:defRPr>
            </a:lvl3pPr>
            <a:lvl4pPr lvl="3" algn="r">
              <a:buNone/>
              <a:defRPr sz="1000">
                <a:solidFill>
                  <a:srgbClr val="FFFFFF"/>
                </a:solidFill>
                <a:latin typeface="Oswald"/>
                <a:ea typeface="Oswald"/>
                <a:cs typeface="Oswald"/>
                <a:sym typeface="Oswald"/>
              </a:defRPr>
            </a:lvl4pPr>
            <a:lvl5pPr lvl="4" algn="r">
              <a:buNone/>
              <a:defRPr sz="1000">
                <a:solidFill>
                  <a:srgbClr val="FFFFFF"/>
                </a:solidFill>
                <a:latin typeface="Oswald"/>
                <a:ea typeface="Oswald"/>
                <a:cs typeface="Oswald"/>
                <a:sym typeface="Oswald"/>
              </a:defRPr>
            </a:lvl5pPr>
            <a:lvl6pPr lvl="5" algn="r">
              <a:buNone/>
              <a:defRPr sz="1000">
                <a:solidFill>
                  <a:srgbClr val="FFFFFF"/>
                </a:solidFill>
                <a:latin typeface="Oswald"/>
                <a:ea typeface="Oswald"/>
                <a:cs typeface="Oswald"/>
                <a:sym typeface="Oswald"/>
              </a:defRPr>
            </a:lvl6pPr>
            <a:lvl7pPr lvl="6" algn="r">
              <a:buNone/>
              <a:defRPr sz="1000">
                <a:solidFill>
                  <a:srgbClr val="FFFFFF"/>
                </a:solidFill>
                <a:latin typeface="Oswald"/>
                <a:ea typeface="Oswald"/>
                <a:cs typeface="Oswald"/>
                <a:sym typeface="Oswald"/>
              </a:defRPr>
            </a:lvl7pPr>
            <a:lvl8pPr lvl="7" algn="r">
              <a:buNone/>
              <a:defRPr sz="1000">
                <a:solidFill>
                  <a:srgbClr val="FFFFFF"/>
                </a:solidFill>
                <a:latin typeface="Oswald"/>
                <a:ea typeface="Oswald"/>
                <a:cs typeface="Oswald"/>
                <a:sym typeface="Oswald"/>
              </a:defRPr>
            </a:lvl8pPr>
            <a:lvl9pPr lvl="8" algn="r">
              <a:buNone/>
              <a:defRPr sz="1000">
                <a:solidFill>
                  <a:srgbClr val="FFFFFF"/>
                </a:solidFill>
                <a:latin typeface="Oswald"/>
                <a:ea typeface="Oswald"/>
                <a:cs typeface="Oswald"/>
                <a:sym typeface="Oswald"/>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6" r:id="rId6"/>
    <p:sldLayoutId id="2147483657"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3" name="Google Shape;464;p13"/>
          <p:cNvSpPr txBox="1">
            <a:spLocks/>
          </p:cNvSpPr>
          <p:nvPr/>
        </p:nvSpPr>
        <p:spPr>
          <a:xfrm>
            <a:off x="2819400" y="514350"/>
            <a:ext cx="5610300" cy="1159800"/>
          </a:xfrm>
          <a:prstGeom prst="rect">
            <a:avLst/>
          </a:prstGeom>
          <a:noFill/>
          <a:ln>
            <a:noFill/>
          </a:ln>
        </p:spPr>
        <p:txBody>
          <a:bodyPr spcFirstLastPara="1" wrap="square" lIns="91425" tIns="91425" rIns="91425" bIns="91425"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ts val="4800"/>
              <a:buFont typeface="Oswald"/>
              <a:buNone/>
              <a:tabLst/>
              <a:defRPr/>
            </a:pPr>
            <a:r>
              <a:rPr kumimoji="0" lang="en-US" sz="4800" b="1" i="0" u="none" strike="noStrike" kern="0" cap="none" spc="0" normalizeH="0" baseline="0" noProof="0" dirty="0" smtClean="0">
                <a:ln>
                  <a:noFill/>
                </a:ln>
                <a:solidFill>
                  <a:srgbClr val="FFFFFF"/>
                </a:solidFill>
                <a:effectLst/>
                <a:uLnTx/>
                <a:uFillTx/>
                <a:latin typeface="Oswald"/>
                <a:ea typeface="Oswald"/>
                <a:cs typeface="Oswald"/>
                <a:sym typeface="Oswald"/>
              </a:rPr>
              <a:t>THIS IS YOUR PRESENTATION TITLE</a:t>
            </a:r>
            <a:endParaRPr kumimoji="0" lang="en-US" sz="4800" b="1" i="0" u="none" strike="noStrike" kern="0" cap="none" spc="0" normalizeH="0" baseline="0" noProof="0" dirty="0">
              <a:ln>
                <a:noFill/>
              </a:ln>
              <a:solidFill>
                <a:srgbClr val="FFFFFF"/>
              </a:solidFill>
              <a:effectLst/>
              <a:uLnTx/>
              <a:uFillTx/>
              <a:latin typeface="Oswald"/>
              <a:ea typeface="Oswald"/>
              <a:cs typeface="Oswald"/>
              <a:sym typeface="Oswald"/>
            </a:endParaRPr>
          </a:p>
        </p:txBody>
      </p:sp>
      <p:pic>
        <p:nvPicPr>
          <p:cNvPr id="1026" name="Picture 2" descr="C:\Users\Admin\Downloads\WhatsApp Image 2020-10-02 at 2.50.12 PM.jpeg"/>
          <p:cNvPicPr>
            <a:picLocks noChangeAspect="1" noChangeArrowheads="1"/>
          </p:cNvPicPr>
          <p:nvPr/>
        </p:nvPicPr>
        <p:blipFill>
          <a:blip r:embed="rId3"/>
          <a:srcRect/>
          <a:stretch>
            <a:fillRect/>
          </a:stretch>
        </p:blipFill>
        <p:spPr bwMode="auto">
          <a:xfrm>
            <a:off x="3124200" y="0"/>
            <a:ext cx="2194560" cy="2091609"/>
          </a:xfrm>
          <a:prstGeom prst="rect">
            <a:avLst/>
          </a:prstGeom>
          <a:noFill/>
        </p:spPr>
      </p:pic>
      <p:pic>
        <p:nvPicPr>
          <p:cNvPr id="1028" name="Picture 4"/>
          <p:cNvPicPr>
            <a:picLocks noChangeAspect="1" noChangeArrowheads="1"/>
          </p:cNvPicPr>
          <p:nvPr/>
        </p:nvPicPr>
        <p:blipFill>
          <a:blip r:embed="rId4"/>
          <a:srcRect/>
          <a:stretch>
            <a:fillRect/>
          </a:stretch>
        </p:blipFill>
        <p:spPr bwMode="auto">
          <a:xfrm>
            <a:off x="685800" y="2834658"/>
            <a:ext cx="7589520" cy="2308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24"/>
          <p:cNvSpPr txBox="1">
            <a:spLocks noGrp="1"/>
          </p:cNvSpPr>
          <p:nvPr>
            <p:ph type="title"/>
          </p:nvPr>
        </p:nvSpPr>
        <p:spPr>
          <a:xfrm>
            <a:off x="1066800" y="209550"/>
            <a:ext cx="6996600" cy="943200"/>
          </a:xfrm>
          <a:prstGeom prst="rect">
            <a:avLst/>
          </a:prstGeom>
        </p:spPr>
        <p:txBody>
          <a:bodyPr spcFirstLastPara="1" wrap="square" lIns="91425" tIns="91425" rIns="91425" bIns="91425" anchor="ctr" anchorCtr="0">
            <a:noAutofit/>
          </a:bodyPr>
          <a:lstStyle/>
          <a:p>
            <a:r>
              <a:rPr lang="en-US" sz="6600" dirty="0" err="1" smtClean="0"/>
              <a:t>आवाहन</a:t>
            </a:r>
            <a:endParaRPr lang="en-US" sz="6600" dirty="0"/>
          </a:p>
        </p:txBody>
      </p:sp>
      <p:grpSp>
        <p:nvGrpSpPr>
          <p:cNvPr id="556" name="Google Shape;556;p24"/>
          <p:cNvGrpSpPr/>
          <p:nvPr/>
        </p:nvGrpSpPr>
        <p:grpSpPr>
          <a:xfrm>
            <a:off x="3200400" y="1276350"/>
            <a:ext cx="2944752" cy="3170450"/>
            <a:chOff x="2768474" y="949849"/>
            <a:chExt cx="2944752" cy="3170450"/>
          </a:xfrm>
        </p:grpSpPr>
        <p:sp>
          <p:nvSpPr>
            <p:cNvPr id="557" name="Google Shape;557;p24"/>
            <p:cNvSpPr/>
            <p:nvPr/>
          </p:nvSpPr>
          <p:spPr>
            <a:xfrm rot="5400000">
              <a:off x="2768474" y="949849"/>
              <a:ext cx="1706700" cy="1706700"/>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4"/>
            <p:cNvSpPr/>
            <p:nvPr/>
          </p:nvSpPr>
          <p:spPr>
            <a:xfrm rot="5400000" flipH="1">
              <a:off x="3109874" y="2754999"/>
              <a:ext cx="1365300" cy="1365300"/>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4"/>
            <p:cNvSpPr/>
            <p:nvPr/>
          </p:nvSpPr>
          <p:spPr>
            <a:xfrm rot="10800000">
              <a:off x="4573417" y="1713349"/>
              <a:ext cx="943200" cy="943200"/>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4"/>
            <p:cNvSpPr/>
            <p:nvPr/>
          </p:nvSpPr>
          <p:spPr>
            <a:xfrm flipH="1">
              <a:off x="4573526" y="2754999"/>
              <a:ext cx="1139700" cy="1139700"/>
            </a:xfrm>
            <a:prstGeom prst="teardrop">
              <a:avLst>
                <a:gd name="adj" fmla="val 100000"/>
              </a:avLst>
            </a:pr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2" name="Google Shape;572;p24"/>
          <p:cNvSpPr/>
          <p:nvPr/>
        </p:nvSpPr>
        <p:spPr>
          <a:xfrm>
            <a:off x="5181600" y="3333750"/>
            <a:ext cx="653752" cy="64392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4"/>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10</a:t>
            </a:fld>
            <a:endParaRPr/>
          </a:p>
        </p:txBody>
      </p:sp>
      <p:grpSp>
        <p:nvGrpSpPr>
          <p:cNvPr id="21" name="Google Shape;1082;p48"/>
          <p:cNvGrpSpPr/>
          <p:nvPr/>
        </p:nvGrpSpPr>
        <p:grpSpPr>
          <a:xfrm>
            <a:off x="3810000" y="3409950"/>
            <a:ext cx="838200" cy="685800"/>
            <a:chOff x="1926350" y="995225"/>
            <a:chExt cx="428650" cy="356600"/>
          </a:xfrm>
        </p:grpSpPr>
        <p:sp>
          <p:nvSpPr>
            <p:cNvPr id="22" name="Google Shape;1083;p48"/>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84;p48"/>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85;p48"/>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86;p48"/>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1134;p48"/>
          <p:cNvGrpSpPr/>
          <p:nvPr/>
        </p:nvGrpSpPr>
        <p:grpSpPr>
          <a:xfrm>
            <a:off x="3733800" y="1885950"/>
            <a:ext cx="630319" cy="609600"/>
            <a:chOff x="6625350" y="1613750"/>
            <a:chExt cx="480525" cy="438400"/>
          </a:xfrm>
        </p:grpSpPr>
        <p:sp>
          <p:nvSpPr>
            <p:cNvPr id="27" name="Google Shape;1135;p48"/>
            <p:cNvSpPr/>
            <p:nvPr/>
          </p:nvSpPr>
          <p:spPr>
            <a:xfrm>
              <a:off x="6670525" y="1887275"/>
              <a:ext cx="117875" cy="164875"/>
            </a:xfrm>
            <a:custGeom>
              <a:avLst/>
              <a:gdLst/>
              <a:ahLst/>
              <a:cxnLst/>
              <a:rect l="l" t="t" r="r" b="b"/>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136;p48"/>
            <p:cNvSpPr/>
            <p:nvPr/>
          </p:nvSpPr>
          <p:spPr>
            <a:xfrm>
              <a:off x="7075950" y="1754175"/>
              <a:ext cx="29925" cy="99550"/>
            </a:xfrm>
            <a:custGeom>
              <a:avLst/>
              <a:gdLst/>
              <a:ahLst/>
              <a:cxnLst/>
              <a:rect l="l" t="t" r="r" b="b"/>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137;p48"/>
            <p:cNvSpPr/>
            <p:nvPr/>
          </p:nvSpPr>
          <p:spPr>
            <a:xfrm>
              <a:off x="6625350" y="1729750"/>
              <a:ext cx="97700" cy="147175"/>
            </a:xfrm>
            <a:custGeom>
              <a:avLst/>
              <a:gdLst/>
              <a:ahLst/>
              <a:cxnLst/>
              <a:rect l="l" t="t" r="r" b="b"/>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38;p48"/>
            <p:cNvSpPr/>
            <p:nvPr/>
          </p:nvSpPr>
          <p:spPr>
            <a:xfrm>
              <a:off x="6736475" y="1638175"/>
              <a:ext cx="279650" cy="330325"/>
            </a:xfrm>
            <a:custGeom>
              <a:avLst/>
              <a:gdLst/>
              <a:ahLst/>
              <a:cxnLst/>
              <a:rect l="l" t="t" r="r" b="b"/>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139;p48"/>
            <p:cNvSpPr/>
            <p:nvPr/>
          </p:nvSpPr>
          <p:spPr>
            <a:xfrm>
              <a:off x="7029550" y="1613750"/>
              <a:ext cx="34200" cy="379800"/>
            </a:xfrm>
            <a:custGeom>
              <a:avLst/>
              <a:gdLst/>
              <a:ahLst/>
              <a:cxnLst/>
              <a:rect l="l" t="t" r="r" b="b"/>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 name="Google Shape;1216;p48"/>
          <p:cNvGrpSpPr/>
          <p:nvPr/>
        </p:nvGrpSpPr>
        <p:grpSpPr>
          <a:xfrm>
            <a:off x="5257800" y="2266950"/>
            <a:ext cx="428407" cy="533400"/>
            <a:chOff x="5300400" y="3670175"/>
            <a:chExt cx="421300" cy="399325"/>
          </a:xfrm>
        </p:grpSpPr>
        <p:sp>
          <p:nvSpPr>
            <p:cNvPr id="33" name="Google Shape;1217;p48"/>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18;p48"/>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19;p48"/>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20;p48"/>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21;p48"/>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rgbClr val="2832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0"/>
          <p:cNvSpPr txBox="1">
            <a:spLocks noGrp="1"/>
          </p:cNvSpPr>
          <p:nvPr>
            <p:ph type="body" idx="1"/>
          </p:nvPr>
        </p:nvSpPr>
        <p:spPr>
          <a:xfrm>
            <a:off x="457200" y="971550"/>
            <a:ext cx="8305800" cy="3657600"/>
          </a:xfrm>
          <a:prstGeom prst="rect">
            <a:avLst/>
          </a:prstGeom>
          <a:ln>
            <a:solidFill>
              <a:schemeClr val="accent1"/>
            </a:solidFill>
          </a:ln>
        </p:spPr>
        <p:txBody>
          <a:bodyPr spcFirstLastPara="1" wrap="square" lIns="91425" tIns="91425" rIns="91425" bIns="91425" anchor="t" anchorCtr="0">
            <a:noAutofit/>
          </a:bodyPr>
          <a:lstStyle/>
          <a:p>
            <a:pPr algn="just">
              <a:buNone/>
            </a:pPr>
            <a:r>
              <a:rPr lang="en-US" sz="2400" dirty="0" smtClean="0"/>
              <a:t>		</a:t>
            </a:r>
            <a:r>
              <a:rPr lang="en-US" sz="2000" dirty="0" err="1" smtClean="0"/>
              <a:t>या</a:t>
            </a:r>
            <a:r>
              <a:rPr lang="en-US" sz="2000" dirty="0" smtClean="0"/>
              <a:t> </a:t>
            </a:r>
            <a:r>
              <a:rPr lang="en-US" sz="2000" dirty="0" err="1" smtClean="0"/>
              <a:t>प्रकारे</a:t>
            </a:r>
            <a:r>
              <a:rPr lang="en-US" sz="2000" dirty="0" smtClean="0"/>
              <a:t> </a:t>
            </a:r>
            <a:r>
              <a:rPr lang="en-US" sz="2000" dirty="0" err="1" smtClean="0"/>
              <a:t>काम</a:t>
            </a:r>
            <a:r>
              <a:rPr lang="en-US" sz="2000" dirty="0" smtClean="0"/>
              <a:t> </a:t>
            </a:r>
            <a:r>
              <a:rPr lang="en-US" sz="2000" dirty="0" err="1" smtClean="0"/>
              <a:t>करीत</a:t>
            </a:r>
            <a:r>
              <a:rPr lang="en-US" sz="2000" dirty="0" smtClean="0"/>
              <a:t> </a:t>
            </a:r>
            <a:r>
              <a:rPr lang="en-US" sz="2000" dirty="0" err="1" smtClean="0"/>
              <a:t>असताना</a:t>
            </a:r>
            <a:r>
              <a:rPr lang="en-US" sz="2000" dirty="0" smtClean="0"/>
              <a:t> </a:t>
            </a:r>
            <a:r>
              <a:rPr lang="en-US" sz="2000" dirty="0" err="1" smtClean="0"/>
              <a:t>आम्ही</a:t>
            </a:r>
            <a:r>
              <a:rPr lang="en-US" sz="2000" dirty="0" smtClean="0"/>
              <a:t> </a:t>
            </a:r>
            <a:r>
              <a:rPr lang="en-US" sz="2000" dirty="0" err="1" smtClean="0"/>
              <a:t>सहकार</a:t>
            </a:r>
            <a:r>
              <a:rPr lang="en-US" sz="2000" dirty="0" smtClean="0"/>
              <a:t> </a:t>
            </a:r>
            <a:r>
              <a:rPr lang="en-US" sz="2000" dirty="0" err="1" smtClean="0"/>
              <a:t>क्षेत्रातील</a:t>
            </a:r>
            <a:r>
              <a:rPr lang="en-US" sz="2000" dirty="0" smtClean="0"/>
              <a:t> </a:t>
            </a:r>
            <a:r>
              <a:rPr lang="en-US" sz="2000" dirty="0" err="1" smtClean="0"/>
              <a:t>सर्वच</a:t>
            </a:r>
            <a:r>
              <a:rPr lang="en-US" sz="2000" dirty="0" smtClean="0"/>
              <a:t> </a:t>
            </a:r>
            <a:r>
              <a:rPr lang="en-US" sz="2000" dirty="0" err="1" smtClean="0"/>
              <a:t>प्रमाणित</a:t>
            </a:r>
            <a:r>
              <a:rPr lang="en-US" sz="2000" dirty="0" smtClean="0"/>
              <a:t> </a:t>
            </a:r>
            <a:r>
              <a:rPr lang="en-US" sz="2000" dirty="0" err="1" smtClean="0"/>
              <a:t>लेखापरीक्षक</a:t>
            </a:r>
            <a:r>
              <a:rPr lang="en-US" sz="2000" dirty="0" smtClean="0"/>
              <a:t>, </a:t>
            </a:r>
            <a:r>
              <a:rPr lang="en-US" sz="2000" dirty="0" err="1" smtClean="0"/>
              <a:t>धर्मादाय</a:t>
            </a:r>
            <a:r>
              <a:rPr lang="en-US" sz="2000" dirty="0" smtClean="0"/>
              <a:t> </a:t>
            </a:r>
            <a:r>
              <a:rPr lang="en-US" sz="2000" dirty="0" err="1" smtClean="0"/>
              <a:t>संस्थांचे</a:t>
            </a:r>
            <a:r>
              <a:rPr lang="en-US" sz="2000" dirty="0" smtClean="0"/>
              <a:t> </a:t>
            </a:r>
            <a:r>
              <a:rPr lang="en-US" sz="2000" dirty="0" err="1" smtClean="0"/>
              <a:t>अधिकृत</a:t>
            </a:r>
            <a:r>
              <a:rPr lang="en-US" sz="2000" dirty="0" smtClean="0"/>
              <a:t> </a:t>
            </a:r>
            <a:r>
              <a:rPr lang="en-US" sz="2000" dirty="0" err="1" smtClean="0"/>
              <a:t>लेखापरीक्षक</a:t>
            </a:r>
            <a:r>
              <a:rPr lang="en-US" sz="2000" dirty="0" smtClean="0"/>
              <a:t> </a:t>
            </a:r>
            <a:r>
              <a:rPr lang="en-US" sz="2000" dirty="0" err="1" smtClean="0"/>
              <a:t>तसेच</a:t>
            </a:r>
            <a:r>
              <a:rPr lang="en-US" sz="2000" dirty="0" smtClean="0"/>
              <a:t> </a:t>
            </a:r>
            <a:r>
              <a:rPr lang="en-US" sz="2000" dirty="0" err="1" smtClean="0"/>
              <a:t>जी</a:t>
            </a:r>
            <a:r>
              <a:rPr lang="en-US" sz="2000" dirty="0" smtClean="0"/>
              <a:t> </a:t>
            </a:r>
            <a:r>
              <a:rPr lang="en-US" sz="2000" dirty="0" err="1" smtClean="0"/>
              <a:t>डी</a:t>
            </a:r>
            <a:r>
              <a:rPr lang="en-US" sz="2000" dirty="0" smtClean="0"/>
              <a:t> </a:t>
            </a:r>
            <a:r>
              <a:rPr lang="en-US" sz="2000" dirty="0" err="1" smtClean="0"/>
              <a:t>सी</a:t>
            </a:r>
            <a:r>
              <a:rPr lang="en-US" sz="2000" dirty="0" smtClean="0"/>
              <a:t> ए </a:t>
            </a:r>
            <a:r>
              <a:rPr lang="en-US" sz="2000" dirty="0" err="1" smtClean="0"/>
              <a:t>परीक्षा</a:t>
            </a:r>
            <a:r>
              <a:rPr lang="en-US" sz="2000" dirty="0" smtClean="0"/>
              <a:t> </a:t>
            </a:r>
            <a:r>
              <a:rPr lang="en-US" sz="2000" dirty="0" err="1" smtClean="0"/>
              <a:t>पास</a:t>
            </a:r>
            <a:r>
              <a:rPr lang="en-US" sz="2000" dirty="0" smtClean="0"/>
              <a:t> </a:t>
            </a:r>
            <a:r>
              <a:rPr lang="en-US" sz="2000" dirty="0" err="1" smtClean="0"/>
              <a:t>झालेले</a:t>
            </a:r>
            <a:r>
              <a:rPr lang="en-US" sz="2000" dirty="0" smtClean="0"/>
              <a:t> व </a:t>
            </a:r>
            <a:r>
              <a:rPr lang="en-US" sz="2000" dirty="0" err="1" smtClean="0"/>
              <a:t>या</a:t>
            </a:r>
            <a:r>
              <a:rPr lang="en-US" sz="2000" dirty="0" smtClean="0"/>
              <a:t> </a:t>
            </a:r>
            <a:r>
              <a:rPr lang="en-US" sz="2000" dirty="0" err="1" smtClean="0"/>
              <a:t>कार्यात</a:t>
            </a:r>
            <a:r>
              <a:rPr lang="en-US" sz="2000" dirty="0" smtClean="0"/>
              <a:t> </a:t>
            </a:r>
            <a:r>
              <a:rPr lang="en-US" sz="2000" dirty="0" err="1" smtClean="0"/>
              <a:t>येण्यास</a:t>
            </a:r>
            <a:r>
              <a:rPr lang="en-US" sz="2000" dirty="0" smtClean="0"/>
              <a:t> </a:t>
            </a:r>
            <a:r>
              <a:rPr lang="en-US" sz="2000" dirty="0" err="1" smtClean="0"/>
              <a:t>उत्सुक</a:t>
            </a:r>
            <a:r>
              <a:rPr lang="en-US" sz="2000" dirty="0" smtClean="0"/>
              <a:t> </a:t>
            </a:r>
            <a:r>
              <a:rPr lang="en-US" sz="2000" dirty="0" err="1" smtClean="0"/>
              <a:t>असणाऱ्या</a:t>
            </a:r>
            <a:r>
              <a:rPr lang="en-US" sz="2000" dirty="0" smtClean="0"/>
              <a:t> </a:t>
            </a:r>
            <a:r>
              <a:rPr lang="en-US" sz="2000" dirty="0" err="1" smtClean="0"/>
              <a:t>व्यक्तींना</a:t>
            </a:r>
            <a:r>
              <a:rPr lang="en-US" sz="2000" dirty="0" smtClean="0"/>
              <a:t> </a:t>
            </a:r>
            <a:r>
              <a:rPr lang="en-US" sz="2000" dirty="0" err="1" smtClean="0"/>
              <a:t>खुले</a:t>
            </a:r>
            <a:r>
              <a:rPr lang="en-US" sz="2000" dirty="0" smtClean="0"/>
              <a:t> </a:t>
            </a:r>
            <a:r>
              <a:rPr lang="en-US" sz="2000" dirty="0" err="1" smtClean="0"/>
              <a:t>सभासदत्व</a:t>
            </a:r>
            <a:r>
              <a:rPr lang="en-US" sz="2000" dirty="0" smtClean="0"/>
              <a:t> </a:t>
            </a:r>
            <a:r>
              <a:rPr lang="en-US" sz="2000" dirty="0" err="1" smtClean="0"/>
              <a:t>देत</a:t>
            </a:r>
            <a:r>
              <a:rPr lang="en-US" sz="2000" dirty="0" smtClean="0"/>
              <a:t> </a:t>
            </a:r>
            <a:r>
              <a:rPr lang="en-US" sz="2000" dirty="0" err="1" smtClean="0"/>
              <a:t>आहोत</a:t>
            </a:r>
            <a:r>
              <a:rPr lang="en-US" sz="2000" dirty="0" smtClean="0"/>
              <a:t>.</a:t>
            </a:r>
          </a:p>
          <a:p>
            <a:pPr algn="just">
              <a:buNone/>
            </a:pPr>
            <a:r>
              <a:rPr lang="en-US" sz="2000" dirty="0" smtClean="0"/>
              <a:t>		</a:t>
            </a:r>
            <a:r>
              <a:rPr lang="en-US" sz="2000" dirty="0" err="1" smtClean="0"/>
              <a:t>राज्यातील</a:t>
            </a:r>
            <a:r>
              <a:rPr lang="en-US" sz="2000" dirty="0" smtClean="0"/>
              <a:t> </a:t>
            </a:r>
            <a:r>
              <a:rPr lang="en-US" sz="2000" dirty="0" err="1" smtClean="0"/>
              <a:t>सर्व</a:t>
            </a:r>
            <a:r>
              <a:rPr lang="en-US" sz="2000" dirty="0" smtClean="0"/>
              <a:t> </a:t>
            </a:r>
            <a:r>
              <a:rPr lang="en-US" sz="2000" dirty="0" err="1" smtClean="0"/>
              <a:t>प्रमाणित</a:t>
            </a:r>
            <a:r>
              <a:rPr lang="en-US" sz="2000" dirty="0" smtClean="0"/>
              <a:t> </a:t>
            </a:r>
            <a:r>
              <a:rPr lang="en-US" sz="2000" dirty="0" err="1" smtClean="0"/>
              <a:t>लेखा</a:t>
            </a:r>
            <a:r>
              <a:rPr lang="en-US" sz="2000" dirty="0" smtClean="0"/>
              <a:t> </a:t>
            </a:r>
            <a:r>
              <a:rPr lang="en-US" sz="2000" dirty="0" err="1" smtClean="0"/>
              <a:t>परीक्षक</a:t>
            </a:r>
            <a:r>
              <a:rPr lang="en-US" sz="2000" dirty="0" smtClean="0"/>
              <a:t> </a:t>
            </a:r>
            <a:r>
              <a:rPr lang="en-US" sz="2000" dirty="0" err="1" smtClean="0"/>
              <a:t>यांना</a:t>
            </a:r>
            <a:r>
              <a:rPr lang="en-US" sz="2000" dirty="0" smtClean="0"/>
              <a:t> व </a:t>
            </a:r>
            <a:r>
              <a:rPr lang="en-US" sz="2000" dirty="0" err="1" smtClean="0"/>
              <a:t>लेखापरीक्षक</a:t>
            </a:r>
            <a:r>
              <a:rPr lang="en-US" sz="2000" dirty="0" smtClean="0"/>
              <a:t> </a:t>
            </a:r>
            <a:r>
              <a:rPr lang="en-US" sz="2000" dirty="0" err="1" smtClean="0"/>
              <a:t>होऊ</a:t>
            </a:r>
            <a:r>
              <a:rPr lang="en-US" sz="2000" dirty="0" smtClean="0"/>
              <a:t> </a:t>
            </a:r>
            <a:r>
              <a:rPr lang="en-US" sz="2000" dirty="0" err="1" smtClean="0"/>
              <a:t>इच्छिणाऱ्या</a:t>
            </a:r>
            <a:r>
              <a:rPr lang="en-US" sz="2000" dirty="0" smtClean="0"/>
              <a:t> </a:t>
            </a:r>
            <a:r>
              <a:rPr lang="en-US" sz="2000" dirty="0" err="1" smtClean="0"/>
              <a:t>सर्वांना</a:t>
            </a:r>
            <a:r>
              <a:rPr lang="en-US" sz="2000" dirty="0" smtClean="0"/>
              <a:t> </a:t>
            </a:r>
            <a:r>
              <a:rPr lang="en-US" sz="2000" dirty="0" err="1" smtClean="0"/>
              <a:t>आम्ही</a:t>
            </a:r>
            <a:r>
              <a:rPr lang="en-US" sz="2000" dirty="0" smtClean="0"/>
              <a:t> </a:t>
            </a:r>
            <a:r>
              <a:rPr lang="en-US" sz="2000" dirty="0" err="1" smtClean="0"/>
              <a:t>असे</a:t>
            </a:r>
            <a:r>
              <a:rPr lang="en-US" sz="2000" dirty="0" smtClean="0"/>
              <a:t> </a:t>
            </a:r>
            <a:r>
              <a:rPr lang="en-US" sz="2000" dirty="0" err="1" smtClean="0"/>
              <a:t>आव्हान</a:t>
            </a:r>
            <a:r>
              <a:rPr lang="en-US" sz="2000" dirty="0" smtClean="0"/>
              <a:t> </a:t>
            </a:r>
            <a:r>
              <a:rPr lang="en-US" sz="2000" dirty="0" err="1" smtClean="0"/>
              <a:t>करीत</a:t>
            </a:r>
            <a:r>
              <a:rPr lang="en-US" sz="2000" dirty="0" smtClean="0"/>
              <a:t> </a:t>
            </a:r>
            <a:r>
              <a:rPr lang="en-US" sz="2000" dirty="0" err="1" smtClean="0"/>
              <a:t>आहोत</a:t>
            </a:r>
            <a:r>
              <a:rPr lang="en-US" sz="2000" dirty="0" smtClean="0"/>
              <a:t> </a:t>
            </a:r>
            <a:r>
              <a:rPr lang="en-US" sz="2000" dirty="0" err="1" smtClean="0"/>
              <a:t>की</a:t>
            </a:r>
            <a:r>
              <a:rPr lang="en-US" sz="2000" dirty="0" smtClean="0"/>
              <a:t> </a:t>
            </a:r>
            <a:r>
              <a:rPr lang="en-US" sz="2000" dirty="0" err="1" smtClean="0"/>
              <a:t>कौन्सिलचे</a:t>
            </a:r>
            <a:r>
              <a:rPr lang="en-US" sz="2000" dirty="0" smtClean="0"/>
              <a:t> </a:t>
            </a:r>
            <a:r>
              <a:rPr lang="en-US" sz="2000" dirty="0" err="1" smtClean="0"/>
              <a:t>पदाधिकारी</a:t>
            </a:r>
            <a:r>
              <a:rPr lang="en-US" sz="2000" dirty="0" smtClean="0"/>
              <a:t> </a:t>
            </a:r>
            <a:r>
              <a:rPr lang="en-US" sz="2000" dirty="0" err="1" smtClean="0"/>
              <a:t>यांचेकडे</a:t>
            </a:r>
            <a:r>
              <a:rPr lang="en-US" sz="2000" dirty="0" smtClean="0"/>
              <a:t> </a:t>
            </a:r>
            <a:r>
              <a:rPr lang="en-US" sz="2000" dirty="0" err="1" smtClean="0"/>
              <a:t>तसेच</a:t>
            </a:r>
            <a:r>
              <a:rPr lang="en-US" sz="2000" dirty="0" smtClean="0"/>
              <a:t> </a:t>
            </a:r>
            <a:r>
              <a:rPr lang="en-US" sz="2000" dirty="0" err="1" smtClean="0"/>
              <a:t>वेबसाईटवर</a:t>
            </a:r>
            <a:r>
              <a:rPr lang="en-US" sz="2000" dirty="0" smtClean="0"/>
              <a:t> </a:t>
            </a:r>
            <a:r>
              <a:rPr lang="en-US" sz="2000" dirty="0" err="1" smtClean="0"/>
              <a:t>उपलब्ध</a:t>
            </a:r>
            <a:r>
              <a:rPr lang="en-US" sz="2000" dirty="0" smtClean="0"/>
              <a:t> </a:t>
            </a:r>
            <a:r>
              <a:rPr lang="en-US" sz="2000" dirty="0" err="1" smtClean="0"/>
              <a:t>असणारा</a:t>
            </a:r>
            <a:r>
              <a:rPr lang="en-US" sz="2000" dirty="0" smtClean="0"/>
              <a:t> </a:t>
            </a:r>
            <a:r>
              <a:rPr lang="en-US" sz="2000" dirty="0" err="1" smtClean="0"/>
              <a:t>नोंदणी</a:t>
            </a:r>
            <a:r>
              <a:rPr lang="en-US" sz="2000" dirty="0" smtClean="0"/>
              <a:t> </a:t>
            </a:r>
            <a:r>
              <a:rPr lang="en-US" sz="2000" dirty="0" err="1" smtClean="0"/>
              <a:t>फॉर्म</a:t>
            </a:r>
            <a:r>
              <a:rPr lang="en-US" sz="2000" dirty="0" smtClean="0"/>
              <a:t> </a:t>
            </a:r>
            <a:r>
              <a:rPr lang="en-US" sz="2000" dirty="0" err="1" smtClean="0"/>
              <a:t>भरून</a:t>
            </a:r>
            <a:r>
              <a:rPr lang="en-US" sz="2000" dirty="0" smtClean="0"/>
              <a:t> </a:t>
            </a:r>
            <a:r>
              <a:rPr lang="en-US" sz="2000" dirty="0" err="1" smtClean="0"/>
              <a:t>आपणही</a:t>
            </a:r>
            <a:r>
              <a:rPr lang="en-US" sz="2000" dirty="0" smtClean="0"/>
              <a:t> </a:t>
            </a:r>
            <a:r>
              <a:rPr lang="en-US" sz="2000" dirty="0" err="1" smtClean="0"/>
              <a:t>कौन्सिलचे</a:t>
            </a:r>
            <a:r>
              <a:rPr lang="en-US" sz="2000" dirty="0" smtClean="0"/>
              <a:t> </a:t>
            </a:r>
            <a:r>
              <a:rPr lang="en-US" sz="2000" dirty="0" err="1" smtClean="0"/>
              <a:t>सभासदत्व</a:t>
            </a:r>
            <a:r>
              <a:rPr lang="en-US" sz="2000" dirty="0" smtClean="0"/>
              <a:t> </a:t>
            </a:r>
            <a:r>
              <a:rPr lang="en-US" sz="2000" dirty="0" err="1" smtClean="0"/>
              <a:t>स्वीकारावे</a:t>
            </a:r>
            <a:r>
              <a:rPr lang="en-US" sz="2000" dirty="0" smtClean="0"/>
              <a:t>, </a:t>
            </a:r>
            <a:r>
              <a:rPr lang="en-US" sz="2000" dirty="0" err="1" smtClean="0"/>
              <a:t>आम्हास</a:t>
            </a:r>
            <a:r>
              <a:rPr lang="en-US" sz="2000" dirty="0" smtClean="0"/>
              <a:t> </a:t>
            </a:r>
            <a:r>
              <a:rPr lang="en-US" sz="2000" dirty="0" err="1" smtClean="0"/>
              <a:t>साथ</a:t>
            </a:r>
            <a:r>
              <a:rPr lang="en-US" sz="2000" dirty="0" smtClean="0"/>
              <a:t> </a:t>
            </a:r>
            <a:r>
              <a:rPr lang="en-US" sz="2000" dirty="0" err="1" smtClean="0"/>
              <a:t>द्यावी</a:t>
            </a:r>
            <a:r>
              <a:rPr lang="en-US" sz="2000" dirty="0" smtClean="0"/>
              <a:t> व </a:t>
            </a:r>
            <a:r>
              <a:rPr lang="en-US" sz="2000" dirty="0" err="1" smtClean="0"/>
              <a:t>सहकाराच्या</a:t>
            </a:r>
            <a:r>
              <a:rPr lang="en-US" sz="2000" dirty="0" smtClean="0"/>
              <a:t> </a:t>
            </a:r>
            <a:r>
              <a:rPr lang="en-US" sz="2000" dirty="0" err="1" smtClean="0"/>
              <a:t>या</a:t>
            </a:r>
            <a:r>
              <a:rPr lang="en-US" sz="2000" dirty="0" smtClean="0"/>
              <a:t> </a:t>
            </a:r>
            <a:r>
              <a:rPr lang="en-US" sz="2000" dirty="0" err="1" smtClean="0"/>
              <a:t>ज्ञानयज्ञात</a:t>
            </a:r>
            <a:r>
              <a:rPr lang="en-US" sz="2000" dirty="0" smtClean="0"/>
              <a:t> </a:t>
            </a:r>
            <a:r>
              <a:rPr lang="en-US" sz="2000" dirty="0" err="1" smtClean="0"/>
              <a:t>आपणही</a:t>
            </a:r>
            <a:r>
              <a:rPr lang="en-US" sz="2000" dirty="0" smtClean="0"/>
              <a:t> </a:t>
            </a:r>
            <a:r>
              <a:rPr lang="en-US" sz="2000" dirty="0" err="1" smtClean="0"/>
              <a:t>मनःपूर्वक</a:t>
            </a:r>
            <a:r>
              <a:rPr lang="en-US" sz="2000" dirty="0" smtClean="0"/>
              <a:t> </a:t>
            </a:r>
            <a:r>
              <a:rPr lang="en-US" sz="2000" dirty="0" err="1" smtClean="0"/>
              <a:t>सहभागी</a:t>
            </a:r>
            <a:r>
              <a:rPr lang="en-US" sz="2000" dirty="0" smtClean="0"/>
              <a:t> </a:t>
            </a:r>
            <a:r>
              <a:rPr lang="en-US" sz="2000" dirty="0" err="1" smtClean="0"/>
              <a:t>व्हावे</a:t>
            </a:r>
            <a:r>
              <a:rPr lang="en-US" sz="2000" dirty="0" smtClean="0"/>
              <a:t>!</a:t>
            </a:r>
          </a:p>
          <a:p>
            <a:pPr>
              <a:buNone/>
            </a:pPr>
            <a:r>
              <a:rPr lang="en-US" sz="2000" dirty="0" smtClean="0"/>
              <a:t>				</a:t>
            </a:r>
            <a:r>
              <a:rPr lang="en-US" sz="2000" b="1" dirty="0" err="1" smtClean="0"/>
              <a:t>जय</a:t>
            </a:r>
            <a:r>
              <a:rPr lang="en-US" sz="2000" b="1" dirty="0" smtClean="0"/>
              <a:t> </a:t>
            </a:r>
            <a:r>
              <a:rPr lang="en-US" sz="2000" b="1" dirty="0" err="1" smtClean="0"/>
              <a:t>सहकार</a:t>
            </a:r>
            <a:r>
              <a:rPr lang="en-US" sz="2000" b="1" dirty="0" smtClean="0"/>
              <a:t>!</a:t>
            </a:r>
            <a:endParaRPr lang="en-US" sz="2000" b="1" dirty="0"/>
          </a:p>
        </p:txBody>
      </p:sp>
      <p:sp>
        <p:nvSpPr>
          <p:cNvPr id="524" name="Google Shape;524;p20"/>
          <p:cNvSpPr txBox="1">
            <a:spLocks noGrp="1"/>
          </p:cNvSpPr>
          <p:nvPr>
            <p:ph type="title"/>
          </p:nvPr>
        </p:nvSpPr>
        <p:spPr>
          <a:xfrm>
            <a:off x="457200" y="209550"/>
            <a:ext cx="8305800" cy="715800"/>
          </a:xfrm>
          <a:prstGeom prst="rect">
            <a:avLst/>
          </a:prstGeom>
          <a:ln>
            <a:solidFill>
              <a:schemeClr val="accent1"/>
            </a:solidFill>
          </a:ln>
        </p:spPr>
        <p:txBody>
          <a:bodyPr spcFirstLastPara="1" wrap="square" lIns="91425" tIns="91425" rIns="91425" bIns="91425" anchor="b" anchorCtr="0">
            <a:noAutofit/>
          </a:bodyPr>
          <a:lstStyle/>
          <a:p>
            <a:pPr lvl="0"/>
            <a:r>
              <a:rPr lang="en-US" sz="4000" dirty="0" err="1" smtClean="0"/>
              <a:t>आवाहन</a:t>
            </a:r>
            <a:endParaRPr sz="4000"/>
          </a:p>
        </p:txBody>
      </p:sp>
      <p:sp>
        <p:nvSpPr>
          <p:cNvPr id="526" name="Google Shape;526;p20"/>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11</a:t>
            </a:fld>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4" name="Google Shape;684;p32"/>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12</a:t>
            </a:fld>
            <a:endParaRPr/>
          </a:p>
        </p:txBody>
      </p:sp>
      <p:pic>
        <p:nvPicPr>
          <p:cNvPr id="95234" name="Picture 2" descr="C:\Users\Admin\Downloads\IMG-20220513-WA0031.jpg"/>
          <p:cNvPicPr>
            <a:picLocks noChangeAspect="1" noChangeArrowheads="1"/>
          </p:cNvPicPr>
          <p:nvPr/>
        </p:nvPicPr>
        <p:blipFill>
          <a:blip r:embed="rId3"/>
          <a:srcRect/>
          <a:stretch>
            <a:fillRect/>
          </a:stretch>
        </p:blipFill>
        <p:spPr bwMode="auto">
          <a:xfrm>
            <a:off x="609600" y="133350"/>
            <a:ext cx="8077200" cy="50101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4" name="Google Shape;684;p32"/>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13</a:t>
            </a:fld>
            <a:endParaRPr/>
          </a:p>
        </p:txBody>
      </p:sp>
      <p:pic>
        <p:nvPicPr>
          <p:cNvPr id="95235" name="Picture 3" descr="C:\Users\Admin\Downloads\IMG-20220510-WA0014.jpg"/>
          <p:cNvPicPr>
            <a:picLocks noChangeAspect="1" noChangeArrowheads="1"/>
          </p:cNvPicPr>
          <p:nvPr/>
        </p:nvPicPr>
        <p:blipFill>
          <a:blip r:embed="rId3"/>
          <a:srcRect/>
          <a:stretch>
            <a:fillRect/>
          </a:stretch>
        </p:blipFill>
        <p:spPr bwMode="auto">
          <a:xfrm>
            <a:off x="609600" y="133350"/>
            <a:ext cx="8001000" cy="50101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29"/>
          <p:cNvSpPr txBox="1">
            <a:spLocks noGrp="1"/>
          </p:cNvSpPr>
          <p:nvPr>
            <p:ph type="title"/>
          </p:nvPr>
        </p:nvSpPr>
        <p:spPr>
          <a:xfrm>
            <a:off x="609600" y="634124"/>
            <a:ext cx="7772400" cy="1099425"/>
          </a:xfrm>
          <a:prstGeom prst="rect">
            <a:avLst/>
          </a:prstGeom>
          <a:ln>
            <a:solidFill>
              <a:schemeClr val="accent1"/>
            </a:solidFill>
          </a:ln>
        </p:spPr>
        <p:txBody>
          <a:bodyPr spcFirstLastPara="1" wrap="square" lIns="91425" tIns="91425" rIns="91425" bIns="91425" anchor="b" anchorCtr="0">
            <a:noAutofit/>
          </a:bodyPr>
          <a:lstStyle/>
          <a:p>
            <a:pPr marL="0" lvl="0" indent="0" algn="ctr" rtl="0">
              <a:spcBef>
                <a:spcPts val="0"/>
              </a:spcBef>
              <a:spcAft>
                <a:spcPts val="0"/>
              </a:spcAft>
              <a:buNone/>
            </a:pPr>
            <a:r>
              <a:rPr lang="en" sz="3200" dirty="0" smtClean="0"/>
              <a:t>MEMBERSHIP PROCESS &amp; PARTICIPATION IN SEMINAR</a:t>
            </a:r>
            <a:endParaRPr sz="3200"/>
          </a:p>
        </p:txBody>
      </p:sp>
      <p:sp>
        <p:nvSpPr>
          <p:cNvPr id="618" name="Google Shape;618;p29"/>
          <p:cNvSpPr/>
          <p:nvPr/>
        </p:nvSpPr>
        <p:spPr>
          <a:xfrm>
            <a:off x="578575" y="2061638"/>
            <a:ext cx="2808000" cy="1325100"/>
          </a:xfrm>
          <a:prstGeom prst="homePlate">
            <a:avLst>
              <a:gd name="adj" fmla="val 30129"/>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rgbClr val="FFFFFF"/>
                </a:solidFill>
                <a:latin typeface="Source Sans Pro"/>
                <a:ea typeface="Source Sans Pro"/>
                <a:cs typeface="Source Sans Pro"/>
                <a:sym typeface="Source Sans Pro"/>
              </a:rPr>
              <a:t>MAKE THE PAYMENT OF MEMBERSHIP FEES, SEMINAR FEES TO THE COUNCIL’S BANK ACCOUNT</a:t>
            </a:r>
            <a:endParaRPr sz="1600" b="1">
              <a:solidFill>
                <a:srgbClr val="FFFFFF"/>
              </a:solidFill>
              <a:latin typeface="Source Sans Pro"/>
              <a:ea typeface="Source Sans Pro"/>
              <a:cs typeface="Source Sans Pro"/>
              <a:sym typeface="Source Sans Pro"/>
            </a:endParaRPr>
          </a:p>
        </p:txBody>
      </p:sp>
      <p:sp>
        <p:nvSpPr>
          <p:cNvPr id="619" name="Google Shape;619;p29"/>
          <p:cNvSpPr/>
          <p:nvPr/>
        </p:nvSpPr>
        <p:spPr>
          <a:xfrm>
            <a:off x="3242325" y="2061638"/>
            <a:ext cx="2862000" cy="1325100"/>
          </a:xfrm>
          <a:prstGeom prst="chevron">
            <a:avLst>
              <a:gd name="adj" fmla="val 29853"/>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smtClean="0">
                <a:solidFill>
                  <a:srgbClr val="FFFFFF"/>
                </a:solidFill>
                <a:latin typeface="Source Sans Pro"/>
                <a:ea typeface="Source Sans Pro"/>
                <a:cs typeface="Source Sans Pro"/>
                <a:sym typeface="Source Sans Pro"/>
              </a:rPr>
              <a:t>FILL UP THE MEMBERSHIP FORM AVAILABLE AT TRUSTEE’S </a:t>
            </a:r>
          </a:p>
          <a:p>
            <a:pPr marL="0" lvl="0" indent="0" algn="ctr" rtl="0">
              <a:spcBef>
                <a:spcPts val="0"/>
              </a:spcBef>
              <a:spcAft>
                <a:spcPts val="0"/>
              </a:spcAft>
              <a:buNone/>
            </a:pPr>
            <a:r>
              <a:rPr lang="en" b="1" dirty="0" smtClean="0">
                <a:solidFill>
                  <a:srgbClr val="FFFFFF"/>
                </a:solidFill>
                <a:latin typeface="Source Sans Pro"/>
                <a:ea typeface="Source Sans Pro"/>
                <a:cs typeface="Source Sans Pro"/>
                <a:sym typeface="Source Sans Pro"/>
              </a:rPr>
              <a:t>OR  AT CONCIL’S WEBSITE </a:t>
            </a:r>
            <a:endParaRPr b="1">
              <a:solidFill>
                <a:srgbClr val="FFFFFF"/>
              </a:solidFill>
              <a:latin typeface="Source Sans Pro"/>
              <a:ea typeface="Source Sans Pro"/>
              <a:cs typeface="Source Sans Pro"/>
              <a:sym typeface="Source Sans Pro"/>
            </a:endParaRPr>
          </a:p>
        </p:txBody>
      </p:sp>
      <p:sp>
        <p:nvSpPr>
          <p:cNvPr id="620" name="Google Shape;620;p29"/>
          <p:cNvSpPr/>
          <p:nvPr/>
        </p:nvSpPr>
        <p:spPr>
          <a:xfrm>
            <a:off x="5960075" y="2061638"/>
            <a:ext cx="2862000" cy="1325100"/>
          </a:xfrm>
          <a:prstGeom prst="chevron">
            <a:avLst>
              <a:gd name="adj" fmla="val 29853"/>
            </a:avLst>
          </a:pr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rgbClr val="FFFFFF"/>
                </a:solidFill>
                <a:latin typeface="Source Sans Pro"/>
                <a:ea typeface="Source Sans Pro"/>
                <a:cs typeface="Source Sans Pro"/>
                <a:sym typeface="Source Sans Pro"/>
              </a:rPr>
              <a:t>SUBMIT THE FORM AND GET MEMBERSHIP</a:t>
            </a:r>
            <a:endParaRPr sz="1600" b="1">
              <a:solidFill>
                <a:srgbClr val="FFFFFF"/>
              </a:solidFill>
              <a:latin typeface="Source Sans Pro"/>
              <a:ea typeface="Source Sans Pro"/>
              <a:cs typeface="Source Sans Pro"/>
              <a:sym typeface="Source Sans Pro"/>
            </a:endParaRPr>
          </a:p>
        </p:txBody>
      </p:sp>
      <p:sp>
        <p:nvSpPr>
          <p:cNvPr id="621" name="Google Shape;621;p29"/>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14</a:t>
            </a:fld>
            <a:endParaRPr/>
          </a:p>
        </p:txBody>
      </p:sp>
      <p:sp>
        <p:nvSpPr>
          <p:cNvPr id="7" name="Google Shape;618;p29"/>
          <p:cNvSpPr/>
          <p:nvPr/>
        </p:nvSpPr>
        <p:spPr>
          <a:xfrm>
            <a:off x="533400" y="3486150"/>
            <a:ext cx="8305800" cy="1325100"/>
          </a:xfrm>
          <a:prstGeom prst="homePlate">
            <a:avLst>
              <a:gd name="adj" fmla="val 30129"/>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smtClean="0">
                <a:solidFill>
                  <a:srgbClr val="FFFFFF"/>
                </a:solidFill>
                <a:latin typeface="Source Sans Pro"/>
                <a:ea typeface="Source Sans Pro"/>
                <a:cs typeface="Source Sans Pro"/>
                <a:sym typeface="Source Sans Pro"/>
              </a:rPr>
              <a:t>AUDITORS COUNCIL AND WELFARE ASSOCIATION</a:t>
            </a:r>
          </a:p>
          <a:p>
            <a:pPr marL="0" lvl="0" indent="0" algn="ctr" rtl="0">
              <a:spcBef>
                <a:spcPts val="0"/>
              </a:spcBef>
              <a:spcAft>
                <a:spcPts val="0"/>
              </a:spcAft>
              <a:buNone/>
            </a:pPr>
            <a:r>
              <a:rPr lang="en" sz="1600" b="1" dirty="0" smtClean="0">
                <a:solidFill>
                  <a:srgbClr val="FFFFFF"/>
                </a:solidFill>
                <a:latin typeface="Source Sans Pro"/>
                <a:ea typeface="Source Sans Pro"/>
                <a:cs typeface="Source Sans Pro"/>
                <a:sym typeface="Source Sans Pro"/>
              </a:rPr>
              <a:t>ICICI BANK LTD, BRANCH KEDGAON, AHMEDNAGAR</a:t>
            </a:r>
          </a:p>
          <a:p>
            <a:pPr marL="0" lvl="0" indent="0" algn="ctr" rtl="0">
              <a:spcBef>
                <a:spcPts val="0"/>
              </a:spcBef>
              <a:spcAft>
                <a:spcPts val="0"/>
              </a:spcAft>
              <a:buNone/>
            </a:pPr>
            <a:r>
              <a:rPr lang="en" sz="1600" b="1" dirty="0" smtClean="0">
                <a:solidFill>
                  <a:srgbClr val="FFFFFF"/>
                </a:solidFill>
                <a:latin typeface="Source Sans Pro"/>
                <a:ea typeface="Source Sans Pro"/>
                <a:cs typeface="Source Sans Pro"/>
                <a:sym typeface="Source Sans Pro"/>
              </a:rPr>
              <a:t>ACCOUNT NO: 324701000420</a:t>
            </a:r>
          </a:p>
          <a:p>
            <a:pPr marL="0" lvl="0" indent="0" algn="ctr" rtl="0">
              <a:spcBef>
                <a:spcPts val="0"/>
              </a:spcBef>
              <a:spcAft>
                <a:spcPts val="0"/>
              </a:spcAft>
              <a:buNone/>
            </a:pPr>
            <a:r>
              <a:rPr lang="en" sz="1600" b="1" dirty="0" smtClean="0">
                <a:solidFill>
                  <a:srgbClr val="FFFFFF"/>
                </a:solidFill>
                <a:latin typeface="Source Sans Pro"/>
                <a:ea typeface="Source Sans Pro"/>
                <a:cs typeface="Source Sans Pro"/>
                <a:sym typeface="Source Sans Pro"/>
              </a:rPr>
              <a:t>IFSC CODE: ICIC0003247</a:t>
            </a:r>
            <a:endParaRPr sz="1600" b="1">
              <a:solidFill>
                <a:srgbClr val="FFFFFF"/>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4" name="Google Shape;684;p32"/>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15</a:t>
            </a:fld>
            <a:endParaRPr/>
          </a:p>
        </p:txBody>
      </p:sp>
      <p:grpSp>
        <p:nvGrpSpPr>
          <p:cNvPr id="685" name="Google Shape;685;p32"/>
          <p:cNvGrpSpPr/>
          <p:nvPr/>
        </p:nvGrpSpPr>
        <p:grpSpPr>
          <a:xfrm>
            <a:off x="6629400" y="514350"/>
            <a:ext cx="2119546" cy="4396359"/>
            <a:chOff x="2547150" y="238125"/>
            <a:chExt cx="2525675" cy="5238750"/>
          </a:xfrm>
        </p:grpSpPr>
        <p:sp>
          <p:nvSpPr>
            <p:cNvPr id="686" name="Google Shape;686;p32"/>
            <p:cNvSpPr/>
            <p:nvPr/>
          </p:nvSpPr>
          <p:spPr>
            <a:xfrm>
              <a:off x="2547150" y="238125"/>
              <a:ext cx="2525675" cy="5238750"/>
            </a:xfrm>
            <a:custGeom>
              <a:avLst/>
              <a:gdLst/>
              <a:ahLst/>
              <a:cxnLst/>
              <a:rect l="l" t="t" r="r" b="b"/>
              <a:pathLst>
                <a:path w="101027" h="209550" extrusionOk="0">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2"/>
            <p:cNvSpPr/>
            <p:nvPr/>
          </p:nvSpPr>
          <p:spPr>
            <a:xfrm>
              <a:off x="3557025" y="5147100"/>
              <a:ext cx="504050" cy="179900"/>
            </a:xfrm>
            <a:custGeom>
              <a:avLst/>
              <a:gdLst/>
              <a:ahLst/>
              <a:cxnLst/>
              <a:rect l="l" t="t" r="r" b="b"/>
              <a:pathLst>
                <a:path w="20162" h="7196" extrusionOk="0">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2"/>
            <p:cNvSpPr/>
            <p:nvPr/>
          </p:nvSpPr>
          <p:spPr>
            <a:xfrm>
              <a:off x="3008050" y="423600"/>
              <a:ext cx="99325" cy="99325"/>
            </a:xfrm>
            <a:custGeom>
              <a:avLst/>
              <a:gdLst/>
              <a:ahLst/>
              <a:cxnLst/>
              <a:rect l="l" t="t" r="r" b="b"/>
              <a:pathLst>
                <a:path w="3973" h="3973" extrusionOk="0">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2"/>
            <p:cNvSpPr/>
            <p:nvPr/>
          </p:nvSpPr>
          <p:spPr>
            <a:xfrm>
              <a:off x="3566400" y="434850"/>
              <a:ext cx="487175" cy="76850"/>
            </a:xfrm>
            <a:custGeom>
              <a:avLst/>
              <a:gdLst/>
              <a:ahLst/>
              <a:cxnLst/>
              <a:rect l="l" t="t" r="r" b="b"/>
              <a:pathLst>
                <a:path w="19487" h="3074" extrusionOk="0">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105" name="Picture 1" descr="C:\Users\Admin\Downloads\WhatsApp Image 2020-10-02 at 2.50.12 PM.jpeg"/>
          <p:cNvPicPr>
            <a:picLocks noChangeAspect="1" noChangeArrowheads="1"/>
          </p:cNvPicPr>
          <p:nvPr/>
        </p:nvPicPr>
        <p:blipFill>
          <a:blip r:embed="rId3"/>
          <a:srcRect/>
          <a:stretch>
            <a:fillRect/>
          </a:stretch>
        </p:blipFill>
        <p:spPr bwMode="auto">
          <a:xfrm>
            <a:off x="6705600" y="1428750"/>
            <a:ext cx="1998766" cy="1905000"/>
          </a:xfrm>
          <a:prstGeom prst="rect">
            <a:avLst/>
          </a:prstGeom>
          <a:noFill/>
        </p:spPr>
      </p:pic>
      <p:pic>
        <p:nvPicPr>
          <p:cNvPr id="47107" name="Picture 3"/>
          <p:cNvPicPr>
            <a:picLocks noChangeAspect="1" noChangeArrowheads="1"/>
          </p:cNvPicPr>
          <p:nvPr/>
        </p:nvPicPr>
        <p:blipFill>
          <a:blip r:embed="rId4"/>
          <a:srcRect/>
          <a:stretch>
            <a:fillRect/>
          </a:stretch>
        </p:blipFill>
        <p:spPr bwMode="auto">
          <a:xfrm>
            <a:off x="0" y="1200150"/>
            <a:ext cx="6477000" cy="2052038"/>
          </a:xfrm>
          <a:prstGeom prst="rect">
            <a:avLst/>
          </a:prstGeom>
          <a:noFill/>
          <a:ln w="9525">
            <a:noFill/>
            <a:miter lim="800000"/>
            <a:headEnd/>
            <a:tailEnd/>
          </a:ln>
          <a:effectLst/>
        </p:spPr>
      </p:pic>
      <p:sp>
        <p:nvSpPr>
          <p:cNvPr id="14" name="Google Shape;719;p35"/>
          <p:cNvSpPr txBox="1">
            <a:spLocks/>
          </p:cNvSpPr>
          <p:nvPr/>
        </p:nvSpPr>
        <p:spPr>
          <a:xfrm>
            <a:off x="304800" y="3638550"/>
            <a:ext cx="6096000" cy="990600"/>
          </a:xfrm>
          <a:prstGeom prst="rect">
            <a:avLst/>
          </a:prstGeom>
          <a:noFill/>
          <a:ln>
            <a:solidFill>
              <a:schemeClr val="accent1"/>
            </a:solidFill>
          </a:ln>
        </p:spPr>
        <p:txBody>
          <a:bodyPr spcFirstLastPara="1" wrap="square"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chemeClr val="accent1"/>
              </a:buClr>
              <a:buSzPts val="2000"/>
              <a:buFont typeface="Oswald"/>
              <a:buNone/>
              <a:tabLst/>
              <a:defRPr/>
            </a:pPr>
            <a:r>
              <a:rPr kumimoji="0" lang="en-US" sz="2400" b="1" i="0" u="none" strike="noStrike" kern="0" cap="none" spc="0" normalizeH="0" baseline="0" noProof="0" dirty="0" smtClean="0">
                <a:ln>
                  <a:noFill/>
                </a:ln>
                <a:solidFill>
                  <a:schemeClr val="accent2"/>
                </a:solidFill>
                <a:effectLst/>
                <a:uLnTx/>
                <a:uFillTx/>
                <a:latin typeface="Oswald"/>
                <a:ea typeface="Oswald"/>
                <a:cs typeface="Oswald"/>
                <a:sym typeface="Oswald"/>
              </a:rPr>
              <a:t>FOR</a:t>
            </a:r>
            <a:r>
              <a:rPr kumimoji="0" lang="en-US" sz="2400" b="1" i="0" u="none" strike="noStrike" kern="0" cap="none" spc="0" normalizeH="0" noProof="0" dirty="0" smtClean="0">
                <a:ln>
                  <a:noFill/>
                </a:ln>
                <a:solidFill>
                  <a:schemeClr val="accent2"/>
                </a:solidFill>
                <a:effectLst/>
                <a:uLnTx/>
                <a:uFillTx/>
                <a:latin typeface="Oswald"/>
                <a:ea typeface="Oswald"/>
                <a:cs typeface="Oswald"/>
                <a:sym typeface="Oswald"/>
              </a:rPr>
              <a:t> NEW MEMBERSHIP CONTACT ANY MOBILE NUMBER OF TRUSTEES OF THE CONUCIL</a:t>
            </a:r>
            <a:endParaRPr kumimoji="0" lang="hi-IN" sz="2400" b="1" i="0" u="none" strike="noStrike" kern="0" cap="none" spc="0" normalizeH="0" baseline="0" noProof="0" dirty="0">
              <a:ln>
                <a:noFill/>
              </a:ln>
              <a:solidFill>
                <a:schemeClr val="accent2"/>
              </a:solidFill>
              <a:effectLst/>
              <a:uLnTx/>
              <a:uFillTx/>
              <a:latin typeface="Oswald"/>
              <a:ea typeface="Oswald"/>
              <a:cs typeface="Oswald"/>
              <a:sym typeface="Oswald"/>
            </a:endParaRPr>
          </a:p>
        </p:txBody>
      </p:sp>
      <p:pic>
        <p:nvPicPr>
          <p:cNvPr id="2050" name="Picture 2"/>
          <p:cNvPicPr>
            <a:picLocks noChangeAspect="1" noChangeArrowheads="1"/>
          </p:cNvPicPr>
          <p:nvPr/>
        </p:nvPicPr>
        <p:blipFill>
          <a:blip r:embed="rId5"/>
          <a:srcRect/>
          <a:stretch>
            <a:fillRect/>
          </a:stretch>
        </p:blipFill>
        <p:spPr bwMode="auto">
          <a:xfrm>
            <a:off x="0" y="361950"/>
            <a:ext cx="6477000" cy="7713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Google Shape;719;p35"/>
          <p:cNvSpPr txBox="1">
            <a:spLocks noGrp="1"/>
          </p:cNvSpPr>
          <p:nvPr>
            <p:ph type="ctrTitle" idx="4294967295"/>
          </p:nvPr>
        </p:nvSpPr>
        <p:spPr>
          <a:xfrm>
            <a:off x="685800" y="285750"/>
            <a:ext cx="7543800" cy="2895600"/>
          </a:xfrm>
          <a:prstGeom prst="rect">
            <a:avLst/>
          </a:prstGeom>
          <a:ln>
            <a:solidFill>
              <a:schemeClr val="accent1"/>
            </a:solidFill>
          </a:ln>
        </p:spPr>
        <p:txBody>
          <a:bodyPr spcFirstLastPara="1" wrap="square" lIns="91425" tIns="91425" rIns="91425" bIns="91425" anchor="b" anchorCtr="0">
            <a:noAutofit/>
          </a:bodyPr>
          <a:lstStyle/>
          <a:p>
            <a:r>
              <a:rPr lang="en" sz="10000" dirty="0"/>
              <a:t>THANKS</a:t>
            </a:r>
            <a:r>
              <a:rPr lang="en" sz="10000" dirty="0" smtClean="0"/>
              <a:t>!</a:t>
            </a:r>
            <a:br>
              <a:rPr lang="en" sz="10000" dirty="0" smtClean="0"/>
            </a:br>
            <a:r>
              <a:rPr lang="en" sz="2800" dirty="0" smtClean="0"/>
              <a:t>E: acwapune@gmail.com</a:t>
            </a:r>
            <a:endParaRPr sz="30000">
              <a:solidFill>
                <a:srgbClr val="00B050"/>
              </a:solidFill>
            </a:endParaRPr>
          </a:p>
        </p:txBody>
      </p:sp>
      <p:sp>
        <p:nvSpPr>
          <p:cNvPr id="720" name="Google Shape;720;p35"/>
          <p:cNvSpPr txBox="1">
            <a:spLocks noGrp="1"/>
          </p:cNvSpPr>
          <p:nvPr>
            <p:ph type="subTitle" idx="4294967295"/>
          </p:nvPr>
        </p:nvSpPr>
        <p:spPr>
          <a:xfrm>
            <a:off x="1371600" y="3257550"/>
            <a:ext cx="6593700" cy="9144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endParaRPr sz="3600" b="1"/>
          </a:p>
        </p:txBody>
      </p:sp>
      <p:sp>
        <p:nvSpPr>
          <p:cNvPr id="721" name="Google Shape;721;p35"/>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16</a:t>
            </a:fld>
            <a:endParaRPr/>
          </a:p>
        </p:txBody>
      </p:sp>
      <p:pic>
        <p:nvPicPr>
          <p:cNvPr id="5" name="Picture 4"/>
          <p:cNvPicPr>
            <a:picLocks noChangeAspect="1" noChangeArrowheads="1"/>
          </p:cNvPicPr>
          <p:nvPr/>
        </p:nvPicPr>
        <p:blipFill>
          <a:blip r:embed="rId3"/>
          <a:srcRect/>
          <a:stretch>
            <a:fillRect/>
          </a:stretch>
        </p:blipFill>
        <p:spPr bwMode="auto">
          <a:xfrm>
            <a:off x="685800" y="3257550"/>
            <a:ext cx="7589520" cy="121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73" name="Google Shape;473;p14"/>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a:t>
            </a:fld>
            <a:endParaRPr/>
          </a:p>
        </p:txBody>
      </p:sp>
      <p:pic>
        <p:nvPicPr>
          <p:cNvPr id="2050" name="Picture 2"/>
          <p:cNvPicPr>
            <a:picLocks noChangeAspect="1" noChangeArrowheads="1"/>
          </p:cNvPicPr>
          <p:nvPr/>
        </p:nvPicPr>
        <p:blipFill>
          <a:blip r:embed="rId3"/>
          <a:srcRect/>
          <a:stretch>
            <a:fillRect/>
          </a:stretch>
        </p:blipFill>
        <p:spPr bwMode="auto">
          <a:xfrm>
            <a:off x="685800" y="0"/>
            <a:ext cx="7498080" cy="44988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15"/>
          <p:cNvSpPr txBox="1">
            <a:spLocks noGrp="1"/>
          </p:cNvSpPr>
          <p:nvPr>
            <p:ph type="ctrTitle" idx="4294967295"/>
          </p:nvPr>
        </p:nvSpPr>
        <p:spPr>
          <a:xfrm>
            <a:off x="533400" y="133350"/>
            <a:ext cx="8077200" cy="4495800"/>
          </a:xfrm>
          <a:prstGeom prst="rect">
            <a:avLst/>
          </a:prstGeom>
          <a:ln>
            <a:solidFill>
              <a:schemeClr val="accent1"/>
            </a:solidFill>
          </a:ln>
        </p:spPr>
        <p:txBody>
          <a:bodyPr spcFirstLastPara="1" wrap="square" lIns="91425" tIns="91425" rIns="91425" bIns="91425" anchor="b" anchorCtr="0">
            <a:noAutofit/>
          </a:bodyPr>
          <a:lstStyle/>
          <a:p>
            <a:pPr algn="just"/>
            <a:r>
              <a:rPr lang="en-US" sz="1800" dirty="0" err="1" smtClean="0">
                <a:solidFill>
                  <a:srgbClr val="00B050"/>
                </a:solidFill>
              </a:rPr>
              <a:t>नमस्कार</a:t>
            </a:r>
            <a:r>
              <a:rPr lang="en-US" sz="1800" dirty="0" smtClean="0">
                <a:solidFill>
                  <a:srgbClr val="00B050"/>
                </a:solidFill>
              </a:rPr>
              <a:t>!</a:t>
            </a:r>
            <a:br>
              <a:rPr lang="en-US" sz="1800" dirty="0" smtClean="0">
                <a:solidFill>
                  <a:srgbClr val="00B050"/>
                </a:solidFill>
              </a:rPr>
            </a:br>
            <a:r>
              <a:rPr lang="en-US" sz="1800" dirty="0" smtClean="0">
                <a:solidFill>
                  <a:srgbClr val="00B050"/>
                </a:solidFill>
              </a:rPr>
              <a:t>	</a:t>
            </a:r>
            <a:r>
              <a:rPr lang="hi-IN" sz="1800" b="0" dirty="0" smtClean="0">
                <a:solidFill>
                  <a:srgbClr val="00B050"/>
                </a:solidFill>
              </a:rPr>
              <a:t> सहकारी कायद्यात सन 1962 पासून प्रमाणित लेखा परीक्षक ही संकल्पना समाविष्ट आहे परंतु या आपल्या लेखापरीक्षक सहकाऱ्या साठी पूर्ण क्षमतेने झोकून देऊन काम करणारी संघटना राज्यात कार्यरत नव्हती. लेखापरीक्षकांचे अनेक प्रश्न सरकार दरबारी मांडण्यासाठी योग्य व अचूक अशी यंत्रणा कार्यरत नव्हती. त्यामुळे लेखापरीक्षकांच्या योग्य मागण्या योग्य त्या प्रकारे शासन दरबारी पोहोचत नव्हत्या. लेखापरीक्षकांचे प्रभावी राज्यव्यापी संघटन झालेले नव्हते. यातच कोविड 2019 ची सुरुवात झाली. </a:t>
            </a:r>
            <a:r>
              <a:rPr lang="hi-IN" sz="1800" b="0" dirty="0" smtClean="0">
                <a:solidFill>
                  <a:srgbClr val="00B050"/>
                </a:solidFill>
              </a:rPr>
              <a:t>रामदास </a:t>
            </a:r>
            <a:r>
              <a:rPr lang="hi-IN" sz="1800" b="0" dirty="0" smtClean="0">
                <a:solidFill>
                  <a:srgbClr val="00B050"/>
                </a:solidFill>
              </a:rPr>
              <a:t>शिर्के, आबासाहेब देशमुख, उमेश देवकर, दत्तात्रय पवार, संदीप नगरकर, संजय घोलप, श्रीकांत चौगुले, बाळासाहेब वाघ या सर्व सहकाऱ्यांच्या संकल्पनेतून त्यावेळी सर्वांनी संपर्कात राहणे व आपल्या ज्ञानात भर पडावी या उद्देशाने ऑनलाइन वेबिनार घेण्यास सुरुवात केली. यातूनच आपले लेखापरीक्षक एकत्र येऊन </a:t>
            </a:r>
            <a:r>
              <a:rPr lang="hi-IN" sz="1800" dirty="0" smtClean="0">
                <a:solidFill>
                  <a:srgbClr val="00B050"/>
                </a:solidFill>
              </a:rPr>
              <a:t>ऑडिटर कौन्सिल अँड वेल्फेअर असोसिएशन, महाराष्ट्र राज्य, पुणे </a:t>
            </a:r>
            <a:r>
              <a:rPr lang="hi-IN" sz="1800" b="0" dirty="0" smtClean="0">
                <a:solidFill>
                  <a:srgbClr val="00B050"/>
                </a:solidFill>
              </a:rPr>
              <a:t>या संघटनेची मुहूर्तमेढ रोवली गेली. राज्याच्या विविध भागातून आपल्या लेखापरीक्षण कार्याचा ठसा</a:t>
            </a:r>
            <a:r>
              <a:rPr lang="hi-IN" sz="1800" b="0" dirty="0" smtClean="0">
                <a:solidFill>
                  <a:srgbClr val="00B050"/>
                </a:solidFill>
              </a:rPr>
              <a:t> </a:t>
            </a:r>
            <a:r>
              <a:rPr lang="hi-IN" sz="1800" b="0" dirty="0" smtClean="0">
                <a:solidFill>
                  <a:srgbClr val="00B050"/>
                </a:solidFill>
              </a:rPr>
              <a:t>उमटविणारे आणि नेतृत्व करण्यास पात्र असे सक्षम लेखापरिक्षक या संघटनेचे विश्वस्त झाले आणि दिनांक 11 सप्टेंबर 2020 रोजी आपण आपल्या या राज्य कार्यक्षेत्र असणाऱ्या संघटनेची नोंदणी केली. योग्य मार्गदर्शन व गुणवत्तापूर्वक लेखापरीक्षण हेच ऑडिटर कौन्सिलचे मिशन आहे.</a:t>
            </a:r>
            <a:endParaRPr lang="en-US" sz="1800" dirty="0">
              <a:solidFill>
                <a:srgbClr val="00B050"/>
              </a:solidFill>
            </a:endParaRPr>
          </a:p>
        </p:txBody>
      </p:sp>
      <p:sp>
        <p:nvSpPr>
          <p:cNvPr id="480" name="Google Shape;480;p15"/>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a:t>
            </a:f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16"/>
          <p:cNvSpPr txBox="1">
            <a:spLocks noGrp="1"/>
          </p:cNvSpPr>
          <p:nvPr>
            <p:ph type="ctrTitle"/>
          </p:nvPr>
        </p:nvSpPr>
        <p:spPr>
          <a:xfrm>
            <a:off x="2309350" y="3031150"/>
            <a:ext cx="5214600" cy="1159800"/>
          </a:xfrm>
          <a:prstGeom prst="rect">
            <a:avLst/>
          </a:prstGeom>
        </p:spPr>
        <p:txBody>
          <a:bodyPr spcFirstLastPara="1" wrap="square" lIns="91425" tIns="91425" rIns="91425" bIns="91425" anchor="b" anchorCtr="0">
            <a:noAutofit/>
          </a:bodyPr>
          <a:lstStyle/>
          <a:p>
            <a:r>
              <a:rPr lang="en-US" sz="8000" dirty="0" err="1" smtClean="0"/>
              <a:t>संस्थेचे</a:t>
            </a:r>
            <a:r>
              <a:rPr lang="en-US" sz="8000" dirty="0" smtClean="0"/>
              <a:t> </a:t>
            </a:r>
            <a:r>
              <a:rPr lang="en-US" sz="8000" dirty="0" err="1" smtClean="0"/>
              <a:t>उद्देश</a:t>
            </a:r>
            <a:endParaRPr lang="en-US" sz="8000" dirty="0" smtClean="0"/>
          </a:p>
        </p:txBody>
      </p:sp>
      <p:sp>
        <p:nvSpPr>
          <p:cNvPr id="487" name="Google Shape;487;p16"/>
          <p:cNvSpPr txBox="1"/>
          <p:nvPr/>
        </p:nvSpPr>
        <p:spPr>
          <a:xfrm>
            <a:off x="7416725" y="3661925"/>
            <a:ext cx="1760400" cy="12048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sz="12000">
              <a:solidFill>
                <a:schemeClr val="accent2"/>
              </a:solidFill>
            </a:endParaRPr>
          </a:p>
        </p:txBody>
      </p:sp>
      <p:sp>
        <p:nvSpPr>
          <p:cNvPr id="488" name="Google Shape;488;p16"/>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a:t>
            </a:f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18"/>
          <p:cNvSpPr txBox="1">
            <a:spLocks noGrp="1"/>
          </p:cNvSpPr>
          <p:nvPr>
            <p:ph type="title"/>
          </p:nvPr>
        </p:nvSpPr>
        <p:spPr>
          <a:xfrm>
            <a:off x="1066800" y="133350"/>
            <a:ext cx="7543800" cy="685800"/>
          </a:xfrm>
          <a:prstGeom prst="rect">
            <a:avLst/>
          </a:prstGeom>
          <a:ln>
            <a:solidFill>
              <a:schemeClr val="accent1"/>
            </a:solidFill>
          </a:ln>
        </p:spPr>
        <p:txBody>
          <a:bodyPr spcFirstLastPara="1" wrap="square" lIns="91425" tIns="91425" rIns="91425" bIns="91425" anchor="b" anchorCtr="0">
            <a:noAutofit/>
          </a:bodyPr>
          <a:lstStyle/>
          <a:p>
            <a:r>
              <a:rPr lang="en-US" sz="3600" b="0" dirty="0" err="1" smtClean="0">
                <a:solidFill>
                  <a:schemeClr val="dk1"/>
                </a:solidFill>
                <a:latin typeface="Source Sans Pro"/>
                <a:ea typeface="Source Sans Pro"/>
                <a:cs typeface="Source Sans Pro"/>
                <a:sym typeface="Source Sans Pro"/>
              </a:rPr>
              <a:t>संस्थेचे</a:t>
            </a:r>
            <a:r>
              <a:rPr lang="en-US" sz="3600" b="0" dirty="0" smtClean="0">
                <a:solidFill>
                  <a:schemeClr val="dk1"/>
                </a:solidFill>
                <a:latin typeface="Source Sans Pro"/>
                <a:ea typeface="Source Sans Pro"/>
                <a:cs typeface="Source Sans Pro"/>
                <a:sym typeface="Source Sans Pro"/>
              </a:rPr>
              <a:t> </a:t>
            </a:r>
            <a:r>
              <a:rPr lang="en-US" sz="3600" b="0" dirty="0" err="1" smtClean="0">
                <a:solidFill>
                  <a:schemeClr val="dk1"/>
                </a:solidFill>
                <a:latin typeface="Source Sans Pro"/>
                <a:ea typeface="Source Sans Pro"/>
                <a:cs typeface="Source Sans Pro"/>
                <a:sym typeface="Source Sans Pro"/>
              </a:rPr>
              <a:t>उद्देश</a:t>
            </a:r>
          </a:p>
        </p:txBody>
      </p:sp>
      <p:sp>
        <p:nvSpPr>
          <p:cNvPr id="500" name="Google Shape;500;p18"/>
          <p:cNvSpPr txBox="1">
            <a:spLocks noGrp="1"/>
          </p:cNvSpPr>
          <p:nvPr>
            <p:ph type="body" idx="1"/>
          </p:nvPr>
        </p:nvSpPr>
        <p:spPr>
          <a:xfrm>
            <a:off x="1066800" y="819150"/>
            <a:ext cx="7543800" cy="4095750"/>
          </a:xfrm>
          <a:prstGeom prst="rect">
            <a:avLst/>
          </a:prstGeom>
          <a:ln>
            <a:solidFill>
              <a:schemeClr val="accent1"/>
            </a:solidFill>
          </a:ln>
        </p:spPr>
        <p:txBody>
          <a:bodyPr spcFirstLastPara="1" wrap="square" lIns="91425" tIns="91425" rIns="91425" bIns="91425" anchor="t" anchorCtr="0">
            <a:noAutofit/>
          </a:bodyPr>
          <a:lstStyle/>
          <a:p>
            <a:pPr algn="just"/>
            <a:r>
              <a:rPr lang="en-US" dirty="0" smtClean="0"/>
              <a:t>१. </a:t>
            </a:r>
            <a:r>
              <a:rPr lang="en-US" dirty="0" err="1" smtClean="0"/>
              <a:t>राज्याच्या</a:t>
            </a:r>
            <a:r>
              <a:rPr lang="en-US" dirty="0" smtClean="0"/>
              <a:t> </a:t>
            </a:r>
            <a:r>
              <a:rPr lang="en-US" dirty="0" err="1" smtClean="0"/>
              <a:t>विविध</a:t>
            </a:r>
            <a:r>
              <a:rPr lang="en-US" dirty="0" smtClean="0"/>
              <a:t> </a:t>
            </a:r>
            <a:r>
              <a:rPr lang="en-US" dirty="0" err="1" smtClean="0"/>
              <a:t>भागात</a:t>
            </a:r>
            <a:r>
              <a:rPr lang="en-US" dirty="0" smtClean="0"/>
              <a:t> </a:t>
            </a:r>
            <a:r>
              <a:rPr lang="en-US" dirty="0" err="1" smtClean="0"/>
              <a:t>कार्यरत</a:t>
            </a:r>
            <a:r>
              <a:rPr lang="en-US" dirty="0" smtClean="0"/>
              <a:t> </a:t>
            </a:r>
            <a:r>
              <a:rPr lang="en-US" dirty="0" err="1" smtClean="0"/>
              <a:t>असणाऱ्या</a:t>
            </a:r>
            <a:r>
              <a:rPr lang="en-US" dirty="0" smtClean="0"/>
              <a:t> </a:t>
            </a:r>
            <a:r>
              <a:rPr lang="en-US" dirty="0" err="1" smtClean="0"/>
              <a:t>लेखापरीक्षकांना</a:t>
            </a:r>
            <a:r>
              <a:rPr lang="en-US" dirty="0" smtClean="0"/>
              <a:t> </a:t>
            </a:r>
            <a:r>
              <a:rPr lang="en-US" dirty="0" err="1" smtClean="0"/>
              <a:t>संस्थेचे</a:t>
            </a:r>
            <a:r>
              <a:rPr lang="en-US" dirty="0" smtClean="0"/>
              <a:t> </a:t>
            </a:r>
            <a:r>
              <a:rPr lang="en-US" dirty="0" err="1" smtClean="0"/>
              <a:t>सभासद</a:t>
            </a:r>
            <a:r>
              <a:rPr lang="en-US" dirty="0" smtClean="0"/>
              <a:t> </a:t>
            </a:r>
            <a:r>
              <a:rPr lang="en-US" dirty="0" err="1" smtClean="0"/>
              <a:t>करून</a:t>
            </a:r>
            <a:r>
              <a:rPr lang="en-US" dirty="0" smtClean="0"/>
              <a:t> </a:t>
            </a:r>
            <a:r>
              <a:rPr lang="en-US" dirty="0" err="1" smtClean="0"/>
              <a:t>एकाच</a:t>
            </a:r>
            <a:r>
              <a:rPr lang="en-US" dirty="0" smtClean="0"/>
              <a:t> </a:t>
            </a:r>
            <a:r>
              <a:rPr lang="en-US" dirty="0" err="1" smtClean="0"/>
              <a:t>छताखाली</a:t>
            </a:r>
            <a:r>
              <a:rPr lang="en-US" dirty="0" smtClean="0"/>
              <a:t> </a:t>
            </a:r>
            <a:r>
              <a:rPr lang="en-US" dirty="0" err="1" smtClean="0"/>
              <a:t>आणणे</a:t>
            </a:r>
            <a:r>
              <a:rPr lang="en-US" dirty="0" smtClean="0"/>
              <a:t> व </a:t>
            </a:r>
            <a:r>
              <a:rPr lang="en-US" dirty="0" err="1" smtClean="0"/>
              <a:t>आपली</a:t>
            </a:r>
            <a:r>
              <a:rPr lang="en-US" dirty="0" smtClean="0"/>
              <a:t> </a:t>
            </a:r>
            <a:r>
              <a:rPr lang="en-US" dirty="0" err="1" smtClean="0"/>
              <a:t>संघटन</a:t>
            </a:r>
            <a:r>
              <a:rPr lang="en-US" dirty="0" smtClean="0"/>
              <a:t> </a:t>
            </a:r>
            <a:r>
              <a:rPr lang="en-US" dirty="0" err="1" smtClean="0"/>
              <a:t>शक्ती</a:t>
            </a:r>
            <a:r>
              <a:rPr lang="en-US" dirty="0" smtClean="0"/>
              <a:t> </a:t>
            </a:r>
            <a:r>
              <a:rPr lang="en-US" dirty="0" err="1" smtClean="0"/>
              <a:t>वाढवणे</a:t>
            </a:r>
            <a:r>
              <a:rPr lang="en-US" dirty="0" smtClean="0"/>
              <a:t>.</a:t>
            </a:r>
          </a:p>
          <a:p>
            <a:pPr algn="just"/>
            <a:r>
              <a:rPr lang="en-US" dirty="0" smtClean="0"/>
              <a:t>२. </a:t>
            </a:r>
            <a:r>
              <a:rPr lang="en-US" dirty="0" err="1" smtClean="0"/>
              <a:t>प्रमाणित</a:t>
            </a:r>
            <a:r>
              <a:rPr lang="en-US" dirty="0" smtClean="0"/>
              <a:t> </a:t>
            </a:r>
            <a:r>
              <a:rPr lang="en-US" dirty="0" err="1" smtClean="0"/>
              <a:t>लेखापरीक्षक</a:t>
            </a:r>
            <a:r>
              <a:rPr lang="en-US" dirty="0" smtClean="0"/>
              <a:t> </a:t>
            </a:r>
            <a:r>
              <a:rPr lang="en-US" dirty="0" err="1" smtClean="0"/>
              <a:t>यांना</a:t>
            </a:r>
            <a:r>
              <a:rPr lang="en-US" dirty="0" smtClean="0"/>
              <a:t> </a:t>
            </a:r>
            <a:r>
              <a:rPr lang="en-US" dirty="0" err="1" smtClean="0"/>
              <a:t>भेडसावणारे</a:t>
            </a:r>
            <a:r>
              <a:rPr lang="en-US" dirty="0" smtClean="0"/>
              <a:t> </a:t>
            </a:r>
            <a:r>
              <a:rPr lang="en-US" dirty="0" err="1" smtClean="0"/>
              <a:t>विविध</a:t>
            </a:r>
            <a:r>
              <a:rPr lang="en-US" dirty="0" smtClean="0"/>
              <a:t> </a:t>
            </a:r>
            <a:r>
              <a:rPr lang="en-US" dirty="0" err="1" smtClean="0"/>
              <a:t>प्रश्न</a:t>
            </a:r>
            <a:r>
              <a:rPr lang="en-US" dirty="0" smtClean="0"/>
              <a:t> </a:t>
            </a:r>
            <a:r>
              <a:rPr lang="en-US" dirty="0" err="1" smtClean="0"/>
              <a:t>शासन</a:t>
            </a:r>
            <a:r>
              <a:rPr lang="en-US" dirty="0" smtClean="0"/>
              <a:t> </a:t>
            </a:r>
            <a:r>
              <a:rPr lang="en-US" dirty="0" err="1" smtClean="0"/>
              <a:t>दरबारी</a:t>
            </a:r>
            <a:r>
              <a:rPr lang="en-US" dirty="0" smtClean="0"/>
              <a:t> </a:t>
            </a:r>
            <a:r>
              <a:rPr lang="en-US" dirty="0" err="1" smtClean="0"/>
              <a:t>मांडणे</a:t>
            </a:r>
            <a:r>
              <a:rPr lang="en-US" dirty="0" smtClean="0"/>
              <a:t> व </a:t>
            </a:r>
            <a:r>
              <a:rPr lang="en-US" dirty="0" err="1" smtClean="0"/>
              <a:t>त्याची</a:t>
            </a:r>
            <a:r>
              <a:rPr lang="en-US" dirty="0" smtClean="0"/>
              <a:t> </a:t>
            </a:r>
            <a:r>
              <a:rPr lang="en-US" dirty="0" err="1" smtClean="0"/>
              <a:t>सोडवणूक</a:t>
            </a:r>
            <a:r>
              <a:rPr lang="en-US" dirty="0" smtClean="0"/>
              <a:t> </a:t>
            </a:r>
            <a:r>
              <a:rPr lang="en-US" dirty="0" err="1" smtClean="0"/>
              <a:t>करण्यासाठी</a:t>
            </a:r>
            <a:r>
              <a:rPr lang="en-US" dirty="0" smtClean="0"/>
              <a:t> </a:t>
            </a:r>
            <a:r>
              <a:rPr lang="en-US" dirty="0" err="1" smtClean="0"/>
              <a:t>प्रयत्न</a:t>
            </a:r>
            <a:r>
              <a:rPr lang="en-US" dirty="0" smtClean="0"/>
              <a:t> </a:t>
            </a:r>
            <a:r>
              <a:rPr lang="en-US" dirty="0" err="1" smtClean="0"/>
              <a:t>करणे</a:t>
            </a:r>
            <a:r>
              <a:rPr lang="en-US" dirty="0" smtClean="0"/>
              <a:t>.</a:t>
            </a:r>
          </a:p>
          <a:p>
            <a:pPr algn="just"/>
            <a:r>
              <a:rPr lang="en-US" dirty="0" smtClean="0"/>
              <a:t>३. </a:t>
            </a:r>
            <a:r>
              <a:rPr lang="en-US" dirty="0" err="1" smtClean="0"/>
              <a:t>आपल्या</a:t>
            </a:r>
            <a:r>
              <a:rPr lang="en-US" dirty="0" smtClean="0"/>
              <a:t> </a:t>
            </a:r>
            <a:r>
              <a:rPr lang="en-US" dirty="0" err="1" smtClean="0"/>
              <a:t>लेखापरीक्षकांना</a:t>
            </a:r>
            <a:r>
              <a:rPr lang="en-US" dirty="0" smtClean="0"/>
              <a:t> </a:t>
            </a:r>
            <a:r>
              <a:rPr lang="en-US" dirty="0" err="1" smtClean="0"/>
              <a:t>प्रशिक्षण</a:t>
            </a:r>
            <a:r>
              <a:rPr lang="en-US" dirty="0" smtClean="0"/>
              <a:t> </a:t>
            </a:r>
            <a:r>
              <a:rPr lang="en-US" dirty="0" err="1" smtClean="0"/>
              <a:t>देण्याची</a:t>
            </a:r>
            <a:r>
              <a:rPr lang="en-US" dirty="0" smtClean="0"/>
              <a:t> </a:t>
            </a:r>
            <a:r>
              <a:rPr lang="en-US" dirty="0" err="1" smtClean="0"/>
              <a:t>व्यवस्था</a:t>
            </a:r>
            <a:r>
              <a:rPr lang="en-US" dirty="0" smtClean="0"/>
              <a:t> </a:t>
            </a:r>
            <a:r>
              <a:rPr lang="en-US" dirty="0" err="1" smtClean="0"/>
              <a:t>करून</a:t>
            </a:r>
            <a:r>
              <a:rPr lang="en-US" dirty="0" smtClean="0"/>
              <a:t> </a:t>
            </a:r>
            <a:r>
              <a:rPr lang="en-US" dirty="0" err="1" smtClean="0"/>
              <a:t>त्यांना</a:t>
            </a:r>
            <a:r>
              <a:rPr lang="en-US" dirty="0" smtClean="0"/>
              <a:t> </a:t>
            </a:r>
            <a:r>
              <a:rPr lang="en-US" dirty="0" err="1" smtClean="0"/>
              <a:t>विविध</a:t>
            </a:r>
            <a:r>
              <a:rPr lang="en-US" dirty="0" smtClean="0"/>
              <a:t> </a:t>
            </a:r>
            <a:r>
              <a:rPr lang="en-US" dirty="0" err="1" smtClean="0"/>
              <a:t>प्रकारच्या</a:t>
            </a:r>
            <a:r>
              <a:rPr lang="en-US" dirty="0" smtClean="0"/>
              <a:t> </a:t>
            </a:r>
            <a:r>
              <a:rPr lang="en-US" dirty="0" err="1" smtClean="0"/>
              <a:t>लेखापरीक्षण</a:t>
            </a:r>
            <a:r>
              <a:rPr lang="en-US" dirty="0" smtClean="0"/>
              <a:t> </a:t>
            </a:r>
            <a:r>
              <a:rPr lang="en-US" dirty="0" err="1" smtClean="0"/>
              <a:t>कामासाठी</a:t>
            </a:r>
            <a:r>
              <a:rPr lang="en-US" dirty="0" smtClean="0"/>
              <a:t> </a:t>
            </a:r>
            <a:r>
              <a:rPr lang="en-US" dirty="0" err="1" smtClean="0"/>
              <a:t>सक्षम</a:t>
            </a:r>
            <a:r>
              <a:rPr lang="en-US" dirty="0" smtClean="0"/>
              <a:t> </a:t>
            </a:r>
            <a:r>
              <a:rPr lang="en-US" dirty="0" err="1" smtClean="0"/>
              <a:t>करणे</a:t>
            </a:r>
            <a:r>
              <a:rPr lang="en-US" dirty="0" smtClean="0"/>
              <a:t>.</a:t>
            </a:r>
          </a:p>
          <a:p>
            <a:pPr algn="just"/>
            <a:r>
              <a:rPr lang="en-US" dirty="0" smtClean="0"/>
              <a:t>४. </a:t>
            </a:r>
            <a:r>
              <a:rPr lang="en-US" dirty="0" err="1" smtClean="0"/>
              <a:t>ऑडिटर्स</a:t>
            </a:r>
            <a:r>
              <a:rPr lang="en-US" dirty="0" smtClean="0"/>
              <a:t> </a:t>
            </a:r>
            <a:r>
              <a:rPr lang="en-US" dirty="0" err="1" smtClean="0"/>
              <a:t>कौन्सिल</a:t>
            </a:r>
            <a:r>
              <a:rPr lang="en-US" dirty="0" smtClean="0"/>
              <a:t> </a:t>
            </a:r>
            <a:r>
              <a:rPr lang="en-US" dirty="0" err="1" smtClean="0"/>
              <a:t>या</a:t>
            </a:r>
            <a:r>
              <a:rPr lang="en-US" dirty="0" smtClean="0"/>
              <a:t> </a:t>
            </a:r>
            <a:r>
              <a:rPr lang="en-US" dirty="0" err="1" smtClean="0"/>
              <a:t>आपल्या</a:t>
            </a:r>
            <a:r>
              <a:rPr lang="en-US" dirty="0" smtClean="0"/>
              <a:t> </a:t>
            </a:r>
            <a:r>
              <a:rPr lang="en-US" dirty="0" err="1" smtClean="0"/>
              <a:t>संघटनेची</a:t>
            </a:r>
            <a:r>
              <a:rPr lang="en-US" dirty="0" smtClean="0"/>
              <a:t> </a:t>
            </a:r>
            <a:r>
              <a:rPr lang="en-US" dirty="0" err="1" smtClean="0"/>
              <a:t>शासन</a:t>
            </a:r>
            <a:r>
              <a:rPr lang="en-US" dirty="0" smtClean="0"/>
              <a:t> </a:t>
            </a:r>
            <a:r>
              <a:rPr lang="en-US" dirty="0" err="1" smtClean="0"/>
              <a:t>दरबारी</a:t>
            </a:r>
            <a:r>
              <a:rPr lang="en-US" dirty="0" smtClean="0"/>
              <a:t> </a:t>
            </a:r>
            <a:r>
              <a:rPr lang="en-US" dirty="0" err="1" smtClean="0"/>
              <a:t>मान्यताप्राप्त</a:t>
            </a:r>
            <a:r>
              <a:rPr lang="en-US" dirty="0" smtClean="0"/>
              <a:t> </a:t>
            </a:r>
            <a:r>
              <a:rPr lang="en-US" dirty="0" err="1" smtClean="0"/>
              <a:t>संस्था</a:t>
            </a:r>
            <a:r>
              <a:rPr lang="en-US" dirty="0" smtClean="0"/>
              <a:t> </a:t>
            </a:r>
            <a:r>
              <a:rPr lang="en-US" dirty="0" err="1" smtClean="0"/>
              <a:t>म्हणून</a:t>
            </a:r>
            <a:r>
              <a:rPr lang="en-US" dirty="0" smtClean="0"/>
              <a:t> </a:t>
            </a:r>
            <a:r>
              <a:rPr lang="en-US" dirty="0" err="1" smtClean="0"/>
              <a:t>नोंदणी</a:t>
            </a:r>
            <a:r>
              <a:rPr lang="en-US" dirty="0" smtClean="0"/>
              <a:t> </a:t>
            </a:r>
            <a:r>
              <a:rPr lang="en-US" dirty="0" err="1" smtClean="0"/>
              <a:t>करणे</a:t>
            </a:r>
            <a:r>
              <a:rPr lang="en-US" dirty="0" smtClean="0"/>
              <a:t>.</a:t>
            </a:r>
          </a:p>
          <a:p>
            <a:pPr algn="just"/>
            <a:r>
              <a:rPr lang="en-US" dirty="0" smtClean="0"/>
              <a:t>५. </a:t>
            </a:r>
            <a:r>
              <a:rPr lang="en-US" dirty="0" err="1" smtClean="0"/>
              <a:t>सहकार</a:t>
            </a:r>
            <a:r>
              <a:rPr lang="en-US" dirty="0" smtClean="0"/>
              <a:t> </a:t>
            </a:r>
            <a:r>
              <a:rPr lang="en-US" dirty="0" err="1" smtClean="0"/>
              <a:t>खात्याकडून</a:t>
            </a:r>
            <a:r>
              <a:rPr lang="en-US" dirty="0" smtClean="0"/>
              <a:t> </a:t>
            </a:r>
            <a:r>
              <a:rPr lang="en-US" dirty="0" err="1" smtClean="0"/>
              <a:t>आपल्या</a:t>
            </a:r>
            <a:r>
              <a:rPr lang="en-US" dirty="0" smtClean="0"/>
              <a:t> </a:t>
            </a:r>
            <a:r>
              <a:rPr lang="en-US" dirty="0" err="1" smtClean="0"/>
              <a:t>प्रश्नांची</a:t>
            </a:r>
            <a:r>
              <a:rPr lang="en-US" dirty="0" smtClean="0"/>
              <a:t> </a:t>
            </a:r>
            <a:r>
              <a:rPr lang="en-US" dirty="0" err="1" smtClean="0"/>
              <a:t>योग्य</a:t>
            </a:r>
            <a:r>
              <a:rPr lang="en-US" dirty="0" smtClean="0"/>
              <a:t> </a:t>
            </a:r>
            <a:r>
              <a:rPr lang="en-US" dirty="0" err="1" smtClean="0"/>
              <a:t>प्रकारे</a:t>
            </a:r>
            <a:r>
              <a:rPr lang="en-US" dirty="0" smtClean="0"/>
              <a:t> </a:t>
            </a:r>
            <a:r>
              <a:rPr lang="en-US" dirty="0" err="1" smtClean="0"/>
              <a:t>सोडवून</a:t>
            </a:r>
            <a:r>
              <a:rPr lang="en-US" dirty="0" smtClean="0"/>
              <a:t> </a:t>
            </a:r>
            <a:r>
              <a:rPr lang="en-US" dirty="0" err="1" smtClean="0"/>
              <a:t>होत</a:t>
            </a:r>
            <a:r>
              <a:rPr lang="en-US" dirty="0" smtClean="0"/>
              <a:t> </a:t>
            </a:r>
            <a:r>
              <a:rPr lang="en-US" dirty="0" err="1" smtClean="0"/>
              <a:t>नसल्यास</a:t>
            </a:r>
            <a:r>
              <a:rPr lang="en-US" dirty="0" smtClean="0"/>
              <a:t> </a:t>
            </a:r>
            <a:r>
              <a:rPr lang="en-US" dirty="0" err="1" smtClean="0"/>
              <a:t>कायदेशीर</a:t>
            </a:r>
            <a:r>
              <a:rPr lang="en-US" dirty="0" smtClean="0"/>
              <a:t> </a:t>
            </a:r>
            <a:r>
              <a:rPr lang="en-US" dirty="0" err="1" smtClean="0"/>
              <a:t>मार्गांचा</a:t>
            </a:r>
            <a:r>
              <a:rPr lang="en-US" dirty="0" smtClean="0"/>
              <a:t> </a:t>
            </a:r>
            <a:r>
              <a:rPr lang="en-US" dirty="0" err="1" smtClean="0"/>
              <a:t>अवलंब</a:t>
            </a:r>
            <a:r>
              <a:rPr lang="en-US" dirty="0" smtClean="0"/>
              <a:t> </a:t>
            </a:r>
            <a:r>
              <a:rPr lang="en-US" dirty="0" err="1" smtClean="0"/>
              <a:t>करून</a:t>
            </a:r>
            <a:r>
              <a:rPr lang="en-US" dirty="0" smtClean="0"/>
              <a:t> </a:t>
            </a:r>
            <a:r>
              <a:rPr lang="en-US" dirty="0" err="1" smtClean="0"/>
              <a:t>प्रश्नांची</a:t>
            </a:r>
            <a:r>
              <a:rPr lang="en-US" dirty="0" smtClean="0"/>
              <a:t> </a:t>
            </a:r>
            <a:r>
              <a:rPr lang="en-US" dirty="0" err="1" smtClean="0"/>
              <a:t>सोडवणूक</a:t>
            </a:r>
            <a:r>
              <a:rPr lang="en-US" dirty="0" smtClean="0"/>
              <a:t> </a:t>
            </a:r>
            <a:r>
              <a:rPr lang="en-US" dirty="0" err="1" smtClean="0"/>
              <a:t>करण्याचा</a:t>
            </a:r>
            <a:r>
              <a:rPr lang="en-US" dirty="0" smtClean="0"/>
              <a:t> </a:t>
            </a:r>
            <a:r>
              <a:rPr lang="en-US" dirty="0" err="1" smtClean="0"/>
              <a:t>प्रयत्न</a:t>
            </a:r>
            <a:r>
              <a:rPr lang="en-US" dirty="0" smtClean="0"/>
              <a:t> </a:t>
            </a:r>
            <a:r>
              <a:rPr lang="en-US" dirty="0" err="1" smtClean="0"/>
              <a:t>करणे</a:t>
            </a:r>
            <a:r>
              <a:rPr lang="en-US" dirty="0" smtClean="0"/>
              <a:t>.</a:t>
            </a:r>
          </a:p>
          <a:p>
            <a:pPr marL="457200" lvl="0" indent="-355600" algn="l" rtl="0">
              <a:spcBef>
                <a:spcPts val="600"/>
              </a:spcBef>
              <a:spcAft>
                <a:spcPts val="0"/>
              </a:spcAft>
              <a:buSzPts val="2000"/>
              <a:buChar char="◉"/>
            </a:pPr>
            <a:endParaRPr/>
          </a:p>
        </p:txBody>
      </p:sp>
      <p:sp>
        <p:nvSpPr>
          <p:cNvPr id="501" name="Google Shape;501;p18"/>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a:t>
            </a:fld>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19"/>
          <p:cNvSpPr txBox="1">
            <a:spLocks noGrp="1"/>
          </p:cNvSpPr>
          <p:nvPr>
            <p:ph type="ctrTitle" idx="4294967295"/>
          </p:nvPr>
        </p:nvSpPr>
        <p:spPr>
          <a:xfrm>
            <a:off x="685800" y="2345342"/>
            <a:ext cx="7772400" cy="1674208"/>
          </a:xfrm>
          <a:prstGeom prst="rect">
            <a:avLst/>
          </a:prstGeom>
        </p:spPr>
        <p:txBody>
          <a:bodyPr spcFirstLastPara="1" wrap="square" lIns="91425" tIns="91425" rIns="91425" bIns="91425" anchor="b" anchorCtr="0">
            <a:noAutofit/>
          </a:bodyPr>
          <a:lstStyle/>
          <a:p>
            <a:pPr lvl="0"/>
            <a:r>
              <a:rPr lang="en-US" sz="5400" dirty="0" err="1" smtClean="0"/>
              <a:t>संस्थेने</a:t>
            </a:r>
            <a:r>
              <a:rPr lang="en-US" sz="5400" dirty="0" smtClean="0"/>
              <a:t> </a:t>
            </a:r>
            <a:r>
              <a:rPr lang="en-US" sz="5400" dirty="0" err="1" smtClean="0"/>
              <a:t>आतापर्यंत</a:t>
            </a:r>
            <a:r>
              <a:rPr lang="en-US" sz="5400" dirty="0" smtClean="0"/>
              <a:t> </a:t>
            </a:r>
            <a:r>
              <a:rPr lang="en-US" sz="5400" dirty="0" err="1" smtClean="0"/>
              <a:t>केलेले</a:t>
            </a:r>
            <a:r>
              <a:rPr lang="en-US" sz="5400" dirty="0" smtClean="0"/>
              <a:t> </a:t>
            </a:r>
            <a:r>
              <a:rPr lang="en-US" sz="5400" dirty="0" err="1" smtClean="0"/>
              <a:t>यशस्वी</a:t>
            </a:r>
            <a:r>
              <a:rPr lang="en-US" sz="5400" dirty="0" smtClean="0"/>
              <a:t> </a:t>
            </a:r>
            <a:r>
              <a:rPr lang="en-US" sz="5400" dirty="0" err="1" smtClean="0"/>
              <a:t>कार्य</a:t>
            </a:r>
            <a:endParaRPr sz="4800"/>
          </a:p>
        </p:txBody>
      </p:sp>
      <p:grpSp>
        <p:nvGrpSpPr>
          <p:cNvPr id="508" name="Google Shape;508;p19"/>
          <p:cNvGrpSpPr/>
          <p:nvPr/>
        </p:nvGrpSpPr>
        <p:grpSpPr>
          <a:xfrm>
            <a:off x="4146170" y="640688"/>
            <a:ext cx="1166508" cy="1166538"/>
            <a:chOff x="6654650" y="3665275"/>
            <a:chExt cx="409100" cy="409125"/>
          </a:xfrm>
        </p:grpSpPr>
        <p:sp>
          <p:nvSpPr>
            <p:cNvPr id="509" name="Google Shape;509;p19"/>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9"/>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19"/>
          <p:cNvGrpSpPr/>
          <p:nvPr/>
        </p:nvGrpSpPr>
        <p:grpSpPr>
          <a:xfrm rot="1940693">
            <a:off x="3340903" y="1116018"/>
            <a:ext cx="587626" cy="587659"/>
            <a:chOff x="570875" y="4322250"/>
            <a:chExt cx="443300" cy="443325"/>
          </a:xfrm>
        </p:grpSpPr>
        <p:sp>
          <p:nvSpPr>
            <p:cNvPr id="512" name="Google Shape;512;p19"/>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9"/>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9"/>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9"/>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6" name="Google Shape;516;p19"/>
          <p:cNvSpPr/>
          <p:nvPr/>
        </p:nvSpPr>
        <p:spPr>
          <a:xfrm>
            <a:off x="3829676" y="640708"/>
            <a:ext cx="316510" cy="302214"/>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9"/>
          <p:cNvSpPr/>
          <p:nvPr/>
        </p:nvSpPr>
        <p:spPr>
          <a:xfrm rot="1793658">
            <a:off x="5318500" y="1302383"/>
            <a:ext cx="225078" cy="21493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9"/>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6</a:t>
            </a:fl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0"/>
          <p:cNvSpPr txBox="1">
            <a:spLocks noGrp="1"/>
          </p:cNvSpPr>
          <p:nvPr>
            <p:ph type="body" idx="1"/>
          </p:nvPr>
        </p:nvSpPr>
        <p:spPr>
          <a:xfrm>
            <a:off x="685800" y="1047750"/>
            <a:ext cx="8077200" cy="3276600"/>
          </a:xfrm>
          <a:prstGeom prst="rect">
            <a:avLst/>
          </a:prstGeom>
          <a:ln>
            <a:solidFill>
              <a:schemeClr val="accent1"/>
            </a:solidFill>
          </a:ln>
        </p:spPr>
        <p:txBody>
          <a:bodyPr spcFirstLastPara="1" wrap="square" lIns="91425" tIns="91425" rIns="91425" bIns="91425" anchor="t" anchorCtr="0">
            <a:noAutofit/>
          </a:bodyPr>
          <a:lstStyle/>
          <a:p>
            <a:pPr algn="just"/>
            <a:r>
              <a:rPr lang="en-US" sz="2000" dirty="0" smtClean="0"/>
              <a:t>- </a:t>
            </a:r>
            <a:r>
              <a:rPr lang="en-US" sz="2000" dirty="0" err="1" smtClean="0"/>
              <a:t>कोवीड</a:t>
            </a:r>
            <a:r>
              <a:rPr lang="en-US" sz="2000" dirty="0" smtClean="0"/>
              <a:t> </a:t>
            </a:r>
            <a:r>
              <a:rPr lang="en-US" sz="2000" dirty="0" err="1" smtClean="0"/>
              <a:t>काळात</a:t>
            </a:r>
            <a:r>
              <a:rPr lang="en-US" sz="2000" dirty="0" smtClean="0"/>
              <a:t> </a:t>
            </a:r>
            <a:r>
              <a:rPr lang="en-US" sz="2000" dirty="0" err="1" smtClean="0"/>
              <a:t>अडचणी</a:t>
            </a:r>
            <a:r>
              <a:rPr lang="en-US" sz="2000" dirty="0" smtClean="0"/>
              <a:t> </a:t>
            </a:r>
            <a:r>
              <a:rPr lang="en-US" sz="2000" dirty="0" err="1" smtClean="0"/>
              <a:t>निर्माण</a:t>
            </a:r>
            <a:r>
              <a:rPr lang="en-US" sz="2000" dirty="0" smtClean="0"/>
              <a:t> </a:t>
            </a:r>
            <a:r>
              <a:rPr lang="en-US" sz="2000" dirty="0" err="1" smtClean="0"/>
              <a:t>झाल्याने</a:t>
            </a:r>
            <a:r>
              <a:rPr lang="en-US" sz="2000" dirty="0" smtClean="0"/>
              <a:t> व </a:t>
            </a:r>
            <a:r>
              <a:rPr lang="en-US" sz="2000" dirty="0" err="1" smtClean="0"/>
              <a:t>पुढे</a:t>
            </a:r>
            <a:r>
              <a:rPr lang="en-US" sz="2000" dirty="0" smtClean="0"/>
              <a:t> </a:t>
            </a:r>
            <a:r>
              <a:rPr lang="en-US" sz="2000" dirty="0" err="1" smtClean="0"/>
              <a:t>वापरासाठी</a:t>
            </a:r>
            <a:r>
              <a:rPr lang="en-US" sz="2000" dirty="0" smtClean="0"/>
              <a:t> </a:t>
            </a:r>
            <a:r>
              <a:rPr lang="en-US" sz="2000" dirty="0" err="1" smtClean="0"/>
              <a:t>लेखापरीक्षकांना</a:t>
            </a:r>
            <a:r>
              <a:rPr lang="en-US" sz="2000" dirty="0" smtClean="0"/>
              <a:t> </a:t>
            </a:r>
            <a:r>
              <a:rPr lang="en-US" sz="2000" dirty="0" err="1" smtClean="0"/>
              <a:t>ओळखपत्र</a:t>
            </a:r>
            <a:r>
              <a:rPr lang="en-US" sz="2000" dirty="0" smtClean="0"/>
              <a:t> </a:t>
            </a:r>
            <a:r>
              <a:rPr lang="en-US" sz="2000" dirty="0" err="1" smtClean="0"/>
              <a:t>मिळवून</a:t>
            </a:r>
            <a:r>
              <a:rPr lang="en-US" sz="2000" dirty="0" smtClean="0"/>
              <a:t> </a:t>
            </a:r>
            <a:r>
              <a:rPr lang="en-US" sz="2000" dirty="0" err="1" smtClean="0"/>
              <a:t>दिले</a:t>
            </a:r>
            <a:r>
              <a:rPr lang="en-US" sz="2000" dirty="0" smtClean="0"/>
              <a:t>.</a:t>
            </a:r>
          </a:p>
          <a:p>
            <a:pPr algn="just"/>
            <a:r>
              <a:rPr lang="en-US" sz="2000" dirty="0" smtClean="0"/>
              <a:t>- </a:t>
            </a:r>
            <a:r>
              <a:rPr lang="en-US" sz="2000" dirty="0" err="1" smtClean="0"/>
              <a:t>आतापर्यंत</a:t>
            </a:r>
            <a:r>
              <a:rPr lang="en-US" sz="2000" dirty="0" smtClean="0"/>
              <a:t> 61 </a:t>
            </a:r>
            <a:r>
              <a:rPr lang="en-US" sz="2000" dirty="0" err="1" smtClean="0"/>
              <a:t>वेबिनार</a:t>
            </a:r>
            <a:r>
              <a:rPr lang="en-US" sz="2000" dirty="0" smtClean="0"/>
              <a:t> </a:t>
            </a:r>
            <a:r>
              <a:rPr lang="en-US" sz="2000" dirty="0" err="1" smtClean="0"/>
              <a:t>घेऊन</a:t>
            </a:r>
            <a:r>
              <a:rPr lang="en-US" sz="2000" dirty="0" smtClean="0"/>
              <a:t> </a:t>
            </a:r>
            <a:r>
              <a:rPr lang="en-US" sz="2000" dirty="0" err="1" smtClean="0"/>
              <a:t>लेखापरीक्षक</a:t>
            </a:r>
            <a:r>
              <a:rPr lang="en-US" sz="2000" dirty="0" smtClean="0"/>
              <a:t> </a:t>
            </a:r>
            <a:r>
              <a:rPr lang="en-US" sz="2000" dirty="0" err="1" smtClean="0"/>
              <a:t>यांना</a:t>
            </a:r>
            <a:r>
              <a:rPr lang="en-US" sz="2000" dirty="0" smtClean="0"/>
              <a:t> </a:t>
            </a:r>
            <a:r>
              <a:rPr lang="en-US" sz="2000" dirty="0" err="1" smtClean="0"/>
              <a:t>प्रशिक्षित</a:t>
            </a:r>
            <a:r>
              <a:rPr lang="en-US" sz="2000" dirty="0" smtClean="0"/>
              <a:t> </a:t>
            </a:r>
            <a:r>
              <a:rPr lang="en-US" sz="2000" dirty="0" err="1" smtClean="0"/>
              <a:t>केले</a:t>
            </a:r>
            <a:r>
              <a:rPr lang="en-US" sz="2000" dirty="0" smtClean="0"/>
              <a:t>. </a:t>
            </a:r>
            <a:r>
              <a:rPr lang="en-US" sz="2000" dirty="0" err="1" smtClean="0"/>
              <a:t>यामध्ये</a:t>
            </a:r>
            <a:r>
              <a:rPr lang="en-US" sz="2000" dirty="0" smtClean="0"/>
              <a:t> </a:t>
            </a:r>
            <a:r>
              <a:rPr lang="en-US" sz="2000" dirty="0" err="1" smtClean="0"/>
              <a:t>प्रामुख्याने</a:t>
            </a:r>
            <a:r>
              <a:rPr lang="en-US" sz="2000" dirty="0" smtClean="0"/>
              <a:t> </a:t>
            </a:r>
            <a:r>
              <a:rPr lang="en-US" sz="2000" dirty="0" err="1" smtClean="0"/>
              <a:t>सहनिबंधक</a:t>
            </a:r>
            <a:r>
              <a:rPr lang="en-US" sz="2000" dirty="0" smtClean="0"/>
              <a:t> </a:t>
            </a:r>
            <a:r>
              <a:rPr lang="en-US" sz="2000" dirty="0" err="1" smtClean="0"/>
              <a:t>माननीय</a:t>
            </a:r>
            <a:r>
              <a:rPr lang="en-US" sz="2000" dirty="0" smtClean="0"/>
              <a:t> </a:t>
            </a:r>
            <a:r>
              <a:rPr lang="en-US" sz="2000" dirty="0" err="1" smtClean="0"/>
              <a:t>तानाजी</a:t>
            </a:r>
            <a:r>
              <a:rPr lang="en-US" sz="2000" dirty="0" smtClean="0"/>
              <a:t> </a:t>
            </a:r>
            <a:r>
              <a:rPr lang="en-US" sz="2000" dirty="0" err="1" smtClean="0"/>
              <a:t>कवडे</a:t>
            </a:r>
            <a:r>
              <a:rPr lang="en-US" sz="2000" dirty="0" smtClean="0"/>
              <a:t> </a:t>
            </a:r>
            <a:r>
              <a:rPr lang="en-US" sz="2000" dirty="0" err="1" smtClean="0"/>
              <a:t>यांचेसह</a:t>
            </a:r>
            <a:r>
              <a:rPr lang="en-US" sz="2000" dirty="0" smtClean="0"/>
              <a:t> </a:t>
            </a:r>
            <a:r>
              <a:rPr lang="en-US" sz="2000" dirty="0" err="1" smtClean="0"/>
              <a:t>अनेक</a:t>
            </a:r>
            <a:r>
              <a:rPr lang="en-US" sz="2000" dirty="0" smtClean="0"/>
              <a:t> </a:t>
            </a:r>
            <a:r>
              <a:rPr lang="en-US" sz="2000" dirty="0" err="1" smtClean="0"/>
              <a:t>सहकार</a:t>
            </a:r>
            <a:r>
              <a:rPr lang="en-US" sz="2000" dirty="0" smtClean="0"/>
              <a:t> </a:t>
            </a:r>
            <a:r>
              <a:rPr lang="en-US" sz="2000" dirty="0" err="1" smtClean="0"/>
              <a:t>विभागातील</a:t>
            </a:r>
            <a:r>
              <a:rPr lang="en-US" sz="2000" dirty="0" smtClean="0"/>
              <a:t> </a:t>
            </a:r>
            <a:r>
              <a:rPr lang="en-US" sz="2000" dirty="0" err="1" smtClean="0"/>
              <a:t>अधिकारी</a:t>
            </a:r>
            <a:r>
              <a:rPr lang="en-US" sz="2000" dirty="0" smtClean="0"/>
              <a:t> </a:t>
            </a:r>
            <a:r>
              <a:rPr lang="en-US" sz="2000" dirty="0" err="1" smtClean="0"/>
              <a:t>तसेच</a:t>
            </a:r>
            <a:r>
              <a:rPr lang="en-US" sz="2000" dirty="0" smtClean="0"/>
              <a:t> </a:t>
            </a:r>
            <a:r>
              <a:rPr lang="en-US" sz="2000" dirty="0" err="1" smtClean="0"/>
              <a:t>सहकार</a:t>
            </a:r>
            <a:r>
              <a:rPr lang="en-US" sz="2000" dirty="0" smtClean="0"/>
              <a:t> </a:t>
            </a:r>
            <a:r>
              <a:rPr lang="en-US" sz="2000" dirty="0" err="1" smtClean="0"/>
              <a:t>क्षेत्रातील</a:t>
            </a:r>
            <a:r>
              <a:rPr lang="en-US" sz="2000" dirty="0" smtClean="0"/>
              <a:t> </a:t>
            </a:r>
            <a:r>
              <a:rPr lang="en-US" sz="2000" dirty="0" err="1" smtClean="0"/>
              <a:t>अनेक</a:t>
            </a:r>
            <a:r>
              <a:rPr lang="en-US" sz="2000" dirty="0" smtClean="0"/>
              <a:t> </a:t>
            </a:r>
            <a:r>
              <a:rPr lang="en-US" sz="2000" dirty="0" err="1" smtClean="0"/>
              <a:t>उच्चविद्याविभूषित</a:t>
            </a:r>
            <a:r>
              <a:rPr lang="en-US" sz="2000" dirty="0" smtClean="0"/>
              <a:t> </a:t>
            </a:r>
            <a:r>
              <a:rPr lang="en-US" sz="2000" dirty="0" err="1" smtClean="0"/>
              <a:t>मान्यवरांचे</a:t>
            </a:r>
            <a:r>
              <a:rPr lang="en-US" sz="2000" dirty="0" smtClean="0"/>
              <a:t> </a:t>
            </a:r>
            <a:r>
              <a:rPr lang="en-US" sz="2000" dirty="0" err="1" smtClean="0"/>
              <a:t>विचार</a:t>
            </a:r>
            <a:r>
              <a:rPr lang="en-US" sz="2000" dirty="0" smtClean="0"/>
              <a:t> </a:t>
            </a:r>
            <a:r>
              <a:rPr lang="en-US" sz="2000" dirty="0" err="1" smtClean="0"/>
              <a:t>लेखापरीक्षकांपर्यंत</a:t>
            </a:r>
            <a:r>
              <a:rPr lang="en-US" sz="2000" dirty="0" smtClean="0"/>
              <a:t> </a:t>
            </a:r>
            <a:r>
              <a:rPr lang="en-US" sz="2000" dirty="0" err="1" smtClean="0"/>
              <a:t>विनामूल्य</a:t>
            </a:r>
            <a:r>
              <a:rPr lang="en-US" sz="2000" dirty="0" smtClean="0"/>
              <a:t> </a:t>
            </a:r>
            <a:r>
              <a:rPr lang="en-US" sz="2000" dirty="0" err="1" smtClean="0"/>
              <a:t>पोचवले</a:t>
            </a:r>
            <a:r>
              <a:rPr lang="en-US" sz="2000" dirty="0" smtClean="0"/>
              <a:t> </a:t>
            </a:r>
            <a:r>
              <a:rPr lang="en-US" sz="2000" dirty="0" err="1" smtClean="0"/>
              <a:t>आहेत</a:t>
            </a:r>
            <a:r>
              <a:rPr lang="en-US" sz="2000" dirty="0" smtClean="0"/>
              <a:t>.</a:t>
            </a:r>
          </a:p>
          <a:p>
            <a:pPr algn="just"/>
            <a:r>
              <a:rPr lang="en-US" sz="2000" dirty="0" smtClean="0"/>
              <a:t>- </a:t>
            </a:r>
            <a:r>
              <a:rPr lang="en-US" sz="2000" dirty="0" err="1" smtClean="0"/>
              <a:t>वर्षपूर्तीच्या</a:t>
            </a:r>
            <a:r>
              <a:rPr lang="en-US" sz="2000" dirty="0" smtClean="0"/>
              <a:t> </a:t>
            </a:r>
            <a:r>
              <a:rPr lang="en-US" sz="2000" dirty="0" err="1" smtClean="0"/>
              <a:t>कार्यक्रमास</a:t>
            </a:r>
            <a:r>
              <a:rPr lang="en-US" sz="2000" dirty="0" smtClean="0"/>
              <a:t> </a:t>
            </a:r>
            <a:r>
              <a:rPr lang="en-US" sz="2000" dirty="0" err="1" smtClean="0"/>
              <a:t>माननीय</a:t>
            </a:r>
            <a:r>
              <a:rPr lang="en-US" sz="2000" dirty="0" smtClean="0"/>
              <a:t> </a:t>
            </a:r>
            <a:r>
              <a:rPr lang="en-US" sz="2000" dirty="0" err="1" smtClean="0"/>
              <a:t>सहकार</a:t>
            </a:r>
            <a:r>
              <a:rPr lang="en-US" sz="2000" dirty="0" smtClean="0"/>
              <a:t> </a:t>
            </a:r>
            <a:r>
              <a:rPr lang="en-US" sz="2000" dirty="0" err="1" smtClean="0"/>
              <a:t>मंत्री</a:t>
            </a:r>
            <a:r>
              <a:rPr lang="en-US" sz="2000" dirty="0" smtClean="0"/>
              <a:t> </a:t>
            </a:r>
            <a:r>
              <a:rPr lang="en-US" sz="2000" dirty="0" err="1" smtClean="0"/>
              <a:t>बाळासाहेब</a:t>
            </a:r>
            <a:r>
              <a:rPr lang="en-US" sz="2000" dirty="0" smtClean="0"/>
              <a:t> </a:t>
            </a:r>
            <a:r>
              <a:rPr lang="en-US" sz="2000" dirty="0" err="1" smtClean="0"/>
              <a:t>पाटील</a:t>
            </a:r>
            <a:r>
              <a:rPr lang="en-US" sz="2000" dirty="0" smtClean="0"/>
              <a:t> </a:t>
            </a:r>
            <a:r>
              <a:rPr lang="en-US" sz="2000" dirty="0" err="1" smtClean="0"/>
              <a:t>तसेच</a:t>
            </a:r>
            <a:r>
              <a:rPr lang="en-US" sz="2000" dirty="0" smtClean="0"/>
              <a:t> </a:t>
            </a:r>
            <a:r>
              <a:rPr lang="en-US" sz="2000" dirty="0" err="1" smtClean="0"/>
              <a:t>सहकार</a:t>
            </a:r>
            <a:r>
              <a:rPr lang="en-US" sz="2000" dirty="0" smtClean="0"/>
              <a:t> </a:t>
            </a:r>
            <a:r>
              <a:rPr lang="en-US" sz="2000" dirty="0" err="1" smtClean="0"/>
              <a:t>आयुक्त</a:t>
            </a:r>
            <a:r>
              <a:rPr lang="en-US" sz="2000" dirty="0" smtClean="0"/>
              <a:t> </a:t>
            </a:r>
            <a:r>
              <a:rPr lang="en-US" sz="2000" dirty="0" err="1" smtClean="0"/>
              <a:t>माननीय</a:t>
            </a:r>
            <a:r>
              <a:rPr lang="en-US" sz="2000" dirty="0" smtClean="0"/>
              <a:t> </a:t>
            </a:r>
            <a:r>
              <a:rPr lang="en-US" sz="2000" dirty="0" err="1" smtClean="0"/>
              <a:t>अनिल</a:t>
            </a:r>
            <a:r>
              <a:rPr lang="en-US" sz="2000" dirty="0" smtClean="0"/>
              <a:t> </a:t>
            </a:r>
            <a:r>
              <a:rPr lang="en-US" sz="2000" dirty="0" err="1" smtClean="0"/>
              <a:t>कवडे</a:t>
            </a:r>
            <a:r>
              <a:rPr lang="en-US" sz="2000" dirty="0" smtClean="0"/>
              <a:t> </a:t>
            </a:r>
            <a:r>
              <a:rPr lang="en-US" sz="2000" dirty="0" err="1" smtClean="0"/>
              <a:t>यांनी</a:t>
            </a:r>
            <a:r>
              <a:rPr lang="en-US" sz="2000" dirty="0" smtClean="0"/>
              <a:t> </a:t>
            </a:r>
            <a:r>
              <a:rPr lang="en-US" sz="2000" dirty="0" err="1" smtClean="0"/>
              <a:t>उपस्थित</a:t>
            </a:r>
            <a:r>
              <a:rPr lang="en-US" sz="2000" dirty="0" smtClean="0"/>
              <a:t> </a:t>
            </a:r>
            <a:r>
              <a:rPr lang="en-US" sz="2000" dirty="0" err="1" smtClean="0"/>
              <a:t>राहून</a:t>
            </a:r>
            <a:r>
              <a:rPr lang="en-US" sz="2000" dirty="0" smtClean="0"/>
              <a:t> </a:t>
            </a:r>
            <a:r>
              <a:rPr lang="en-US" sz="2000" dirty="0" err="1" smtClean="0"/>
              <a:t>शुभेच्छांसह</a:t>
            </a:r>
            <a:r>
              <a:rPr lang="en-US" sz="2000" dirty="0" smtClean="0"/>
              <a:t> </a:t>
            </a:r>
            <a:r>
              <a:rPr lang="en-US" sz="2000" dirty="0" err="1" smtClean="0"/>
              <a:t>मार्गदर्शन</a:t>
            </a:r>
            <a:r>
              <a:rPr lang="en-US" sz="2000" dirty="0" smtClean="0"/>
              <a:t> </a:t>
            </a:r>
            <a:r>
              <a:rPr lang="en-US" sz="2000" dirty="0" err="1" smtClean="0"/>
              <a:t>केले</a:t>
            </a:r>
            <a:r>
              <a:rPr lang="en-US" sz="2000" dirty="0" smtClean="0"/>
              <a:t>.</a:t>
            </a:r>
          </a:p>
          <a:p>
            <a:pPr algn="just"/>
            <a:endParaRPr lang="en-US" dirty="0" smtClean="0"/>
          </a:p>
          <a:p>
            <a:pPr marL="0" lvl="0" indent="0" algn="l" rtl="0">
              <a:spcBef>
                <a:spcPts val="600"/>
              </a:spcBef>
              <a:spcAft>
                <a:spcPts val="0"/>
              </a:spcAft>
              <a:buNone/>
            </a:pPr>
            <a:endParaRPr/>
          </a:p>
        </p:txBody>
      </p:sp>
      <p:sp>
        <p:nvSpPr>
          <p:cNvPr id="524" name="Google Shape;524;p20"/>
          <p:cNvSpPr txBox="1">
            <a:spLocks noGrp="1"/>
          </p:cNvSpPr>
          <p:nvPr>
            <p:ph type="title"/>
          </p:nvPr>
        </p:nvSpPr>
        <p:spPr>
          <a:xfrm>
            <a:off x="685800" y="285750"/>
            <a:ext cx="8077200" cy="715800"/>
          </a:xfrm>
          <a:prstGeom prst="rect">
            <a:avLst/>
          </a:prstGeom>
          <a:ln>
            <a:solidFill>
              <a:schemeClr val="accent1"/>
            </a:solidFill>
          </a:ln>
        </p:spPr>
        <p:txBody>
          <a:bodyPr spcFirstLastPara="1" wrap="square" lIns="91425" tIns="91425" rIns="91425" bIns="91425" anchor="b" anchorCtr="0">
            <a:noAutofit/>
          </a:bodyPr>
          <a:lstStyle/>
          <a:p>
            <a:pPr lvl="0"/>
            <a:r>
              <a:rPr lang="en-US" sz="3200" dirty="0" err="1" smtClean="0"/>
              <a:t>संस्थेने</a:t>
            </a:r>
            <a:r>
              <a:rPr lang="en-US" sz="3200" dirty="0" smtClean="0"/>
              <a:t> </a:t>
            </a:r>
            <a:r>
              <a:rPr lang="en-US" sz="3200" dirty="0" err="1" smtClean="0"/>
              <a:t>आतापर्यंत</a:t>
            </a:r>
            <a:r>
              <a:rPr lang="en-US" sz="3200" dirty="0" smtClean="0"/>
              <a:t> </a:t>
            </a:r>
            <a:r>
              <a:rPr lang="en-US" sz="3200" dirty="0" err="1" smtClean="0"/>
              <a:t>केलेले</a:t>
            </a:r>
            <a:r>
              <a:rPr lang="en-US" sz="3200" dirty="0" smtClean="0"/>
              <a:t> </a:t>
            </a:r>
            <a:r>
              <a:rPr lang="en-US" sz="3200" dirty="0" err="1" smtClean="0"/>
              <a:t>यशस्वी</a:t>
            </a:r>
            <a:r>
              <a:rPr lang="en-US" sz="3200" dirty="0" smtClean="0"/>
              <a:t> </a:t>
            </a:r>
            <a:r>
              <a:rPr lang="en-US" sz="3200" dirty="0" err="1" smtClean="0"/>
              <a:t>कार्य</a:t>
            </a:r>
            <a:endParaRPr sz="3200"/>
          </a:p>
        </p:txBody>
      </p:sp>
      <p:sp>
        <p:nvSpPr>
          <p:cNvPr id="526" name="Google Shape;526;p20"/>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7</a:t>
            </a:fl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0"/>
          <p:cNvSpPr txBox="1">
            <a:spLocks noGrp="1"/>
          </p:cNvSpPr>
          <p:nvPr>
            <p:ph type="body" idx="1"/>
          </p:nvPr>
        </p:nvSpPr>
        <p:spPr>
          <a:xfrm>
            <a:off x="685800" y="1047750"/>
            <a:ext cx="8077200" cy="3276600"/>
          </a:xfrm>
          <a:prstGeom prst="rect">
            <a:avLst/>
          </a:prstGeom>
          <a:ln>
            <a:solidFill>
              <a:schemeClr val="accent1"/>
            </a:solidFill>
          </a:ln>
        </p:spPr>
        <p:txBody>
          <a:bodyPr spcFirstLastPara="1" wrap="square" lIns="91425" tIns="91425" rIns="91425" bIns="91425" anchor="t" anchorCtr="0">
            <a:noAutofit/>
          </a:bodyPr>
          <a:lstStyle/>
          <a:p>
            <a:pPr algn="just"/>
            <a:r>
              <a:rPr lang="en-US" sz="2000" dirty="0" smtClean="0"/>
              <a:t>- </a:t>
            </a:r>
            <a:r>
              <a:rPr lang="en-US" sz="2000" dirty="0" err="1" smtClean="0"/>
              <a:t>सर्व</a:t>
            </a:r>
            <a:r>
              <a:rPr lang="en-US" sz="2000" dirty="0" smtClean="0"/>
              <a:t> </a:t>
            </a:r>
            <a:r>
              <a:rPr lang="en-US" sz="2000" dirty="0" err="1" smtClean="0"/>
              <a:t>सभासदांना</a:t>
            </a:r>
            <a:r>
              <a:rPr lang="en-US" sz="2000" dirty="0" smtClean="0"/>
              <a:t> </a:t>
            </a:r>
            <a:r>
              <a:rPr lang="en-US" sz="2000" dirty="0" err="1" smtClean="0"/>
              <a:t>आपल्या</a:t>
            </a:r>
            <a:r>
              <a:rPr lang="en-US" sz="2000" dirty="0" smtClean="0"/>
              <a:t> </a:t>
            </a:r>
            <a:r>
              <a:rPr lang="en-US" sz="2000" dirty="0" err="1" smtClean="0"/>
              <a:t>वेलफेअर</a:t>
            </a:r>
            <a:r>
              <a:rPr lang="en-US" sz="2000" dirty="0" smtClean="0"/>
              <a:t> </a:t>
            </a:r>
            <a:r>
              <a:rPr lang="en-US" sz="2000" dirty="0" err="1" smtClean="0"/>
              <a:t>या</a:t>
            </a:r>
            <a:r>
              <a:rPr lang="en-US" sz="2000" dirty="0" smtClean="0"/>
              <a:t> </a:t>
            </a:r>
            <a:r>
              <a:rPr lang="en-US" sz="2000" dirty="0" err="1" smtClean="0"/>
              <a:t>उद्देशानुसार</a:t>
            </a:r>
            <a:r>
              <a:rPr lang="en-US" sz="2000" dirty="0" smtClean="0"/>
              <a:t> </a:t>
            </a:r>
            <a:r>
              <a:rPr lang="en-US" sz="2000" dirty="0" err="1" smtClean="0"/>
              <a:t>पाच</a:t>
            </a:r>
            <a:r>
              <a:rPr lang="en-US" sz="2000" dirty="0" smtClean="0"/>
              <a:t> </a:t>
            </a:r>
            <a:r>
              <a:rPr lang="en-US" sz="2000" dirty="0" err="1" smtClean="0"/>
              <a:t>लाखांचा</a:t>
            </a:r>
            <a:r>
              <a:rPr lang="en-US" sz="2000" dirty="0" smtClean="0"/>
              <a:t> </a:t>
            </a:r>
            <a:r>
              <a:rPr lang="en-US" sz="2000" dirty="0" err="1" smtClean="0"/>
              <a:t>अपघाती</a:t>
            </a:r>
            <a:r>
              <a:rPr lang="en-US" sz="2000" dirty="0" smtClean="0"/>
              <a:t> </a:t>
            </a:r>
            <a:r>
              <a:rPr lang="en-US" sz="2000" dirty="0" err="1" smtClean="0"/>
              <a:t>विमा</a:t>
            </a:r>
            <a:r>
              <a:rPr lang="en-US" sz="2000" dirty="0" smtClean="0"/>
              <a:t> </a:t>
            </a:r>
            <a:r>
              <a:rPr lang="en-US" sz="2000" dirty="0" err="1" smtClean="0"/>
              <a:t>मोफत</a:t>
            </a:r>
            <a:r>
              <a:rPr lang="en-US" sz="2000" dirty="0" smtClean="0"/>
              <a:t> </a:t>
            </a:r>
            <a:r>
              <a:rPr lang="en-US" sz="2000" dirty="0" err="1" smtClean="0"/>
              <a:t>दिला</a:t>
            </a:r>
            <a:r>
              <a:rPr lang="en-US" sz="2000" dirty="0" smtClean="0"/>
              <a:t> </a:t>
            </a:r>
            <a:r>
              <a:rPr lang="en-US" sz="2000" dirty="0" err="1" smtClean="0"/>
              <a:t>आहे</a:t>
            </a:r>
            <a:r>
              <a:rPr lang="en-US" sz="2000" dirty="0" smtClean="0"/>
              <a:t>.</a:t>
            </a:r>
          </a:p>
          <a:p>
            <a:pPr algn="just"/>
            <a:r>
              <a:rPr lang="en-US" sz="2000" dirty="0" smtClean="0"/>
              <a:t>- </a:t>
            </a:r>
            <a:r>
              <a:rPr lang="en-US" sz="2000" dirty="0" err="1" smtClean="0"/>
              <a:t>सहकार</a:t>
            </a:r>
            <a:r>
              <a:rPr lang="en-US" sz="2000" dirty="0" smtClean="0"/>
              <a:t> </a:t>
            </a:r>
            <a:r>
              <a:rPr lang="en-US" sz="2000" dirty="0" err="1" smtClean="0"/>
              <a:t>खात्याच्या</a:t>
            </a:r>
            <a:r>
              <a:rPr lang="en-US" sz="2000" dirty="0" smtClean="0"/>
              <a:t> </a:t>
            </a:r>
            <a:r>
              <a:rPr lang="en-US" sz="2000" dirty="0" err="1" smtClean="0"/>
              <a:t>कायदा</a:t>
            </a:r>
            <a:r>
              <a:rPr lang="en-US" sz="2000" dirty="0" smtClean="0"/>
              <a:t> </a:t>
            </a:r>
            <a:r>
              <a:rPr lang="en-US" sz="2000" dirty="0" err="1" smtClean="0"/>
              <a:t>दुरुस्ती</a:t>
            </a:r>
            <a:r>
              <a:rPr lang="en-US" sz="2000" dirty="0" smtClean="0"/>
              <a:t> </a:t>
            </a:r>
            <a:r>
              <a:rPr lang="en-US" sz="2000" dirty="0" err="1" smtClean="0"/>
              <a:t>समितीमध्ये</a:t>
            </a:r>
            <a:r>
              <a:rPr lang="en-US" sz="2000" dirty="0" smtClean="0"/>
              <a:t> </a:t>
            </a:r>
            <a:r>
              <a:rPr lang="en-US" sz="2000" dirty="0" err="1" smtClean="0"/>
              <a:t>कौन्सिलला</a:t>
            </a:r>
            <a:r>
              <a:rPr lang="en-US" sz="2000" dirty="0" smtClean="0"/>
              <a:t> </a:t>
            </a:r>
            <a:r>
              <a:rPr lang="en-US" sz="2000" dirty="0" err="1" smtClean="0"/>
              <a:t>प्रतिनिधित्व</a:t>
            </a:r>
            <a:r>
              <a:rPr lang="en-US" sz="2000" dirty="0" smtClean="0"/>
              <a:t> </a:t>
            </a:r>
            <a:r>
              <a:rPr lang="en-US" sz="2000" dirty="0" err="1" smtClean="0"/>
              <a:t>मिळाल्यामुळे</a:t>
            </a:r>
            <a:r>
              <a:rPr lang="en-US" sz="2000" dirty="0" smtClean="0"/>
              <a:t> </a:t>
            </a:r>
            <a:r>
              <a:rPr lang="en-US" sz="2000" dirty="0" err="1" smtClean="0"/>
              <a:t>सहकारी</a:t>
            </a:r>
            <a:r>
              <a:rPr lang="en-US" sz="2000" dirty="0" smtClean="0"/>
              <a:t> </a:t>
            </a:r>
            <a:r>
              <a:rPr lang="en-US" sz="2000" dirty="0" err="1" smtClean="0"/>
              <a:t>क्षेत्रातील</a:t>
            </a:r>
            <a:r>
              <a:rPr lang="en-US" sz="2000" dirty="0" smtClean="0"/>
              <a:t> </a:t>
            </a:r>
            <a:r>
              <a:rPr lang="en-US" sz="2000" dirty="0" err="1" smtClean="0"/>
              <a:t>विविध</a:t>
            </a:r>
            <a:r>
              <a:rPr lang="en-US" sz="2000" dirty="0" smtClean="0"/>
              <a:t> </a:t>
            </a:r>
            <a:r>
              <a:rPr lang="en-US" sz="2000" dirty="0" err="1" smtClean="0"/>
              <a:t>प्रश्न</a:t>
            </a:r>
            <a:r>
              <a:rPr lang="en-US" sz="2000" dirty="0" smtClean="0"/>
              <a:t> </a:t>
            </a:r>
            <a:r>
              <a:rPr lang="en-US" sz="2000" dirty="0" err="1" smtClean="0"/>
              <a:t>सहकार</a:t>
            </a:r>
            <a:r>
              <a:rPr lang="en-US" sz="2000" dirty="0" smtClean="0"/>
              <a:t> </a:t>
            </a:r>
            <a:r>
              <a:rPr lang="en-US" sz="2000" dirty="0" err="1" smtClean="0"/>
              <a:t>आयुक्त</a:t>
            </a:r>
            <a:r>
              <a:rPr lang="en-US" sz="2000" dirty="0" smtClean="0"/>
              <a:t> व </a:t>
            </a:r>
            <a:r>
              <a:rPr lang="en-US" sz="2000" dirty="0" err="1" smtClean="0"/>
              <a:t>शासन</a:t>
            </a:r>
            <a:r>
              <a:rPr lang="en-US" sz="2000" dirty="0" smtClean="0"/>
              <a:t> </a:t>
            </a:r>
            <a:r>
              <a:rPr lang="en-US" sz="2000" dirty="0" err="1" smtClean="0"/>
              <a:t>दरबारी</a:t>
            </a:r>
            <a:r>
              <a:rPr lang="en-US" sz="2000" dirty="0" smtClean="0"/>
              <a:t> </a:t>
            </a:r>
            <a:r>
              <a:rPr lang="en-US" sz="2000" dirty="0" err="1" smtClean="0"/>
              <a:t>मांडले</a:t>
            </a:r>
            <a:r>
              <a:rPr lang="en-US" sz="2000" dirty="0" smtClean="0"/>
              <a:t>.</a:t>
            </a:r>
          </a:p>
          <a:p>
            <a:pPr algn="just"/>
            <a:r>
              <a:rPr lang="en-US" sz="2000" dirty="0" smtClean="0"/>
              <a:t>- 97 </a:t>
            </a:r>
            <a:r>
              <a:rPr lang="en-US" sz="2000" dirty="0" err="1" smtClean="0"/>
              <a:t>वी</a:t>
            </a:r>
            <a:r>
              <a:rPr lang="en-US" sz="2000" dirty="0" smtClean="0"/>
              <a:t> </a:t>
            </a:r>
            <a:r>
              <a:rPr lang="en-US" sz="2000" dirty="0" err="1" smtClean="0"/>
              <a:t>घटना</a:t>
            </a:r>
            <a:r>
              <a:rPr lang="en-US" sz="2000" dirty="0" smtClean="0"/>
              <a:t> </a:t>
            </a:r>
            <a:r>
              <a:rPr lang="en-US" sz="2000" dirty="0" err="1" smtClean="0"/>
              <a:t>दुरुस्ती</a:t>
            </a:r>
            <a:r>
              <a:rPr lang="en-US" sz="2000" dirty="0" smtClean="0"/>
              <a:t> </a:t>
            </a:r>
            <a:r>
              <a:rPr lang="en-US" sz="2000" dirty="0" err="1" smtClean="0"/>
              <a:t>रद्द</a:t>
            </a:r>
            <a:r>
              <a:rPr lang="en-US" sz="2000" dirty="0" smtClean="0"/>
              <a:t> </a:t>
            </a:r>
            <a:r>
              <a:rPr lang="en-US" sz="2000" dirty="0" err="1" smtClean="0"/>
              <a:t>झाल्यानंतर</a:t>
            </a:r>
            <a:r>
              <a:rPr lang="en-US" sz="2000" dirty="0" smtClean="0"/>
              <a:t> </a:t>
            </a:r>
            <a:r>
              <a:rPr lang="en-US" sz="2000" dirty="0" err="1" smtClean="0"/>
              <a:t>सहकार</a:t>
            </a:r>
            <a:r>
              <a:rPr lang="en-US" sz="2000" dirty="0" smtClean="0"/>
              <a:t> </a:t>
            </a:r>
            <a:r>
              <a:rPr lang="en-US" sz="2000" dirty="0" err="1" smtClean="0"/>
              <a:t>आयुक्त</a:t>
            </a:r>
            <a:r>
              <a:rPr lang="en-US" sz="2000" dirty="0" smtClean="0"/>
              <a:t> </a:t>
            </a:r>
            <a:r>
              <a:rPr lang="en-US" sz="2000" dirty="0" err="1" smtClean="0"/>
              <a:t>यांचे</a:t>
            </a:r>
            <a:r>
              <a:rPr lang="en-US" sz="2000" dirty="0" smtClean="0"/>
              <a:t> </a:t>
            </a:r>
            <a:r>
              <a:rPr lang="en-US" sz="2000" dirty="0" err="1" smtClean="0"/>
              <a:t>सह</a:t>
            </a:r>
            <a:r>
              <a:rPr lang="en-US" sz="2000" dirty="0" smtClean="0"/>
              <a:t> </a:t>
            </a:r>
            <a:r>
              <a:rPr lang="en-US" sz="2000" dirty="0" err="1" smtClean="0"/>
              <a:t>माननीय</a:t>
            </a:r>
            <a:r>
              <a:rPr lang="en-US" sz="2000" dirty="0" smtClean="0"/>
              <a:t> </a:t>
            </a:r>
            <a:r>
              <a:rPr lang="en-US" sz="2000" dirty="0" err="1" smtClean="0"/>
              <a:t>सहकार</a:t>
            </a:r>
            <a:r>
              <a:rPr lang="en-US" sz="2000" dirty="0" smtClean="0"/>
              <a:t> </a:t>
            </a:r>
            <a:r>
              <a:rPr lang="en-US" sz="2000" dirty="0" err="1" smtClean="0"/>
              <a:t>मंत्री</a:t>
            </a:r>
            <a:r>
              <a:rPr lang="en-US" sz="2000" dirty="0" smtClean="0"/>
              <a:t> </a:t>
            </a:r>
            <a:r>
              <a:rPr lang="en-US" sz="2000" dirty="0" err="1" smtClean="0"/>
              <a:t>याच</a:t>
            </a:r>
            <a:r>
              <a:rPr lang="en-US" sz="2000" dirty="0" smtClean="0"/>
              <a:t> </a:t>
            </a:r>
            <a:r>
              <a:rPr lang="en-US" sz="2000" dirty="0" err="1" smtClean="0"/>
              <a:t>बरोबर</a:t>
            </a:r>
            <a:r>
              <a:rPr lang="en-US" sz="2000" dirty="0" smtClean="0"/>
              <a:t> </a:t>
            </a:r>
            <a:r>
              <a:rPr lang="en-US" sz="2000" dirty="0" err="1" smtClean="0"/>
              <a:t>माननीय</a:t>
            </a:r>
            <a:r>
              <a:rPr lang="en-US" sz="2000" dirty="0" smtClean="0"/>
              <a:t> </a:t>
            </a:r>
            <a:r>
              <a:rPr lang="en-US" sz="2000" dirty="0" err="1" smtClean="0"/>
              <a:t>शरद</a:t>
            </a:r>
            <a:r>
              <a:rPr lang="en-US" sz="2000" dirty="0" smtClean="0"/>
              <a:t> </a:t>
            </a:r>
            <a:r>
              <a:rPr lang="en-US" sz="2000" dirty="0" err="1" smtClean="0"/>
              <a:t>चंद्र</a:t>
            </a:r>
            <a:r>
              <a:rPr lang="en-US" sz="2000" dirty="0" smtClean="0"/>
              <a:t> </a:t>
            </a:r>
            <a:r>
              <a:rPr lang="en-US" sz="2000" dirty="0" err="1" smtClean="0"/>
              <a:t>पवार</a:t>
            </a:r>
            <a:r>
              <a:rPr lang="en-US" sz="2000" dirty="0" smtClean="0"/>
              <a:t> </a:t>
            </a:r>
            <a:r>
              <a:rPr lang="en-US" sz="2000" dirty="0" err="1" smtClean="0"/>
              <a:t>या</a:t>
            </a:r>
            <a:r>
              <a:rPr lang="en-US" sz="2000" dirty="0" smtClean="0"/>
              <a:t> </a:t>
            </a:r>
            <a:r>
              <a:rPr lang="en-US" sz="2000" dirty="0" err="1" smtClean="0"/>
              <a:t>मान्यवरांना</a:t>
            </a:r>
            <a:r>
              <a:rPr lang="en-US" sz="2000" dirty="0" smtClean="0"/>
              <a:t> </a:t>
            </a:r>
            <a:r>
              <a:rPr lang="en-US" sz="2000" dirty="0" err="1" smtClean="0"/>
              <a:t>भेटून</a:t>
            </a:r>
            <a:r>
              <a:rPr lang="en-US" sz="2000" dirty="0" smtClean="0"/>
              <a:t> व </a:t>
            </a:r>
            <a:r>
              <a:rPr lang="en-US" sz="2000" dirty="0" err="1" smtClean="0"/>
              <a:t>आवश्यक</a:t>
            </a:r>
            <a:r>
              <a:rPr lang="en-US" sz="2000" dirty="0" smtClean="0"/>
              <a:t> </a:t>
            </a:r>
            <a:r>
              <a:rPr lang="en-US" sz="2000" dirty="0" err="1" smtClean="0"/>
              <a:t>तो</a:t>
            </a:r>
            <a:r>
              <a:rPr lang="en-US" sz="2000" dirty="0" smtClean="0"/>
              <a:t> </a:t>
            </a:r>
            <a:r>
              <a:rPr lang="en-US" sz="2000" dirty="0" err="1" smtClean="0"/>
              <a:t>पत्रव्यवहार</a:t>
            </a:r>
            <a:r>
              <a:rPr lang="en-US" sz="2000" dirty="0" smtClean="0"/>
              <a:t> </a:t>
            </a:r>
            <a:r>
              <a:rPr lang="en-US" sz="2000" dirty="0" err="1" smtClean="0"/>
              <a:t>करून</a:t>
            </a:r>
            <a:r>
              <a:rPr lang="en-US" sz="2000" dirty="0" smtClean="0"/>
              <a:t> </a:t>
            </a:r>
            <a:r>
              <a:rPr lang="en-US" sz="2000" dirty="0" err="1" smtClean="0"/>
              <a:t>सहकारी</a:t>
            </a:r>
            <a:r>
              <a:rPr lang="en-US" sz="2000" dirty="0" smtClean="0"/>
              <a:t> </a:t>
            </a:r>
            <a:r>
              <a:rPr lang="en-US" sz="2000" dirty="0" err="1" smtClean="0"/>
              <a:t>संस्थांची</a:t>
            </a:r>
            <a:r>
              <a:rPr lang="en-US" sz="2000" dirty="0" smtClean="0"/>
              <a:t> </a:t>
            </a:r>
            <a:r>
              <a:rPr lang="en-US" sz="2000" dirty="0" err="1" smtClean="0"/>
              <a:t>स्वायत्तता</a:t>
            </a:r>
            <a:r>
              <a:rPr lang="en-US" sz="2000" dirty="0" smtClean="0"/>
              <a:t> </a:t>
            </a:r>
            <a:r>
              <a:rPr lang="en-US" sz="2000" dirty="0" err="1" smtClean="0"/>
              <a:t>कायम</a:t>
            </a:r>
            <a:r>
              <a:rPr lang="en-US" sz="2000" dirty="0" smtClean="0"/>
              <a:t> </a:t>
            </a:r>
            <a:r>
              <a:rPr lang="en-US" sz="2000" dirty="0" err="1" smtClean="0"/>
              <a:t>राहण्यासाठी</a:t>
            </a:r>
            <a:r>
              <a:rPr lang="en-US" sz="2000" dirty="0" smtClean="0"/>
              <a:t> </a:t>
            </a:r>
            <a:r>
              <a:rPr lang="en-US" sz="2000" dirty="0" err="1" smtClean="0"/>
              <a:t>प्रयत्न</a:t>
            </a:r>
            <a:r>
              <a:rPr lang="en-US" sz="2000" dirty="0" smtClean="0"/>
              <a:t> </a:t>
            </a:r>
            <a:r>
              <a:rPr lang="en-US" sz="2000" dirty="0" err="1" smtClean="0"/>
              <a:t>केले</a:t>
            </a:r>
            <a:r>
              <a:rPr lang="en-US" sz="2000" dirty="0" smtClean="0"/>
              <a:t>.</a:t>
            </a:r>
            <a:endParaRPr lang="en-US" dirty="0" smtClean="0"/>
          </a:p>
          <a:p>
            <a:pPr marL="0" lvl="0" indent="0" algn="l" rtl="0">
              <a:spcBef>
                <a:spcPts val="600"/>
              </a:spcBef>
              <a:spcAft>
                <a:spcPts val="0"/>
              </a:spcAft>
              <a:buNone/>
            </a:pPr>
            <a:endParaRPr/>
          </a:p>
        </p:txBody>
      </p:sp>
      <p:sp>
        <p:nvSpPr>
          <p:cNvPr id="524" name="Google Shape;524;p20"/>
          <p:cNvSpPr txBox="1">
            <a:spLocks noGrp="1"/>
          </p:cNvSpPr>
          <p:nvPr>
            <p:ph type="title"/>
          </p:nvPr>
        </p:nvSpPr>
        <p:spPr>
          <a:xfrm>
            <a:off x="685800" y="285750"/>
            <a:ext cx="8077200" cy="715800"/>
          </a:xfrm>
          <a:prstGeom prst="rect">
            <a:avLst/>
          </a:prstGeom>
          <a:ln>
            <a:solidFill>
              <a:schemeClr val="accent1"/>
            </a:solidFill>
          </a:ln>
        </p:spPr>
        <p:txBody>
          <a:bodyPr spcFirstLastPara="1" wrap="square" lIns="91425" tIns="91425" rIns="91425" bIns="91425" anchor="b" anchorCtr="0">
            <a:noAutofit/>
          </a:bodyPr>
          <a:lstStyle/>
          <a:p>
            <a:pPr lvl="0"/>
            <a:r>
              <a:rPr lang="en-US" sz="3200" dirty="0" err="1" smtClean="0"/>
              <a:t>संस्थेने</a:t>
            </a:r>
            <a:r>
              <a:rPr lang="en-US" sz="3200" dirty="0" smtClean="0"/>
              <a:t> </a:t>
            </a:r>
            <a:r>
              <a:rPr lang="en-US" sz="3200" dirty="0" err="1" smtClean="0"/>
              <a:t>आतापर्यंत</a:t>
            </a:r>
            <a:r>
              <a:rPr lang="en-US" sz="3200" dirty="0" smtClean="0"/>
              <a:t> </a:t>
            </a:r>
            <a:r>
              <a:rPr lang="en-US" sz="3200" dirty="0" err="1" smtClean="0"/>
              <a:t>केलेले</a:t>
            </a:r>
            <a:r>
              <a:rPr lang="en-US" sz="3200" dirty="0" smtClean="0"/>
              <a:t> </a:t>
            </a:r>
            <a:r>
              <a:rPr lang="en-US" sz="3200" dirty="0" err="1" smtClean="0"/>
              <a:t>यशस्वी</a:t>
            </a:r>
            <a:r>
              <a:rPr lang="en-US" sz="3200" dirty="0" smtClean="0"/>
              <a:t> </a:t>
            </a:r>
            <a:r>
              <a:rPr lang="en-US" sz="3200" dirty="0" err="1" smtClean="0"/>
              <a:t>कार्य</a:t>
            </a:r>
            <a:endParaRPr sz="3200"/>
          </a:p>
        </p:txBody>
      </p:sp>
      <p:sp>
        <p:nvSpPr>
          <p:cNvPr id="526" name="Google Shape;526;p20"/>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8</a:t>
            </a:fld>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p20"/>
          <p:cNvSpPr txBox="1">
            <a:spLocks noGrp="1"/>
          </p:cNvSpPr>
          <p:nvPr>
            <p:ph type="body" idx="1"/>
          </p:nvPr>
        </p:nvSpPr>
        <p:spPr>
          <a:xfrm>
            <a:off x="685800" y="1047750"/>
            <a:ext cx="8077200" cy="3276600"/>
          </a:xfrm>
          <a:prstGeom prst="rect">
            <a:avLst/>
          </a:prstGeom>
          <a:ln>
            <a:solidFill>
              <a:schemeClr val="accent1"/>
            </a:solidFill>
          </a:ln>
        </p:spPr>
        <p:txBody>
          <a:bodyPr spcFirstLastPara="1" wrap="square" lIns="91425" tIns="91425" rIns="91425" bIns="91425" anchor="t" anchorCtr="0">
            <a:noAutofit/>
          </a:bodyPr>
          <a:lstStyle/>
          <a:p>
            <a:pPr algn="just"/>
            <a:r>
              <a:rPr lang="en-US" sz="2400" dirty="0" smtClean="0"/>
              <a:t>- </a:t>
            </a:r>
            <a:r>
              <a:rPr lang="en-US" sz="2400" dirty="0" err="1" smtClean="0"/>
              <a:t>राज्याच्या</a:t>
            </a:r>
            <a:r>
              <a:rPr lang="en-US" sz="2400" dirty="0" smtClean="0"/>
              <a:t> </a:t>
            </a:r>
            <a:r>
              <a:rPr lang="en-US" sz="2400" dirty="0" err="1" smtClean="0"/>
              <a:t>विविध</a:t>
            </a:r>
            <a:r>
              <a:rPr lang="en-US" sz="2400" dirty="0" smtClean="0"/>
              <a:t> </a:t>
            </a:r>
            <a:r>
              <a:rPr lang="en-US" sz="2400" dirty="0" err="1" smtClean="0"/>
              <a:t>विभागातून</a:t>
            </a:r>
            <a:r>
              <a:rPr lang="en-US" sz="2400" dirty="0" smtClean="0"/>
              <a:t> </a:t>
            </a:r>
            <a:r>
              <a:rPr lang="en-US" sz="2400" dirty="0" err="1" smtClean="0"/>
              <a:t>संस्थेचे</a:t>
            </a:r>
            <a:r>
              <a:rPr lang="en-US" sz="2400" dirty="0" smtClean="0"/>
              <a:t> </a:t>
            </a:r>
            <a:r>
              <a:rPr lang="en-US" sz="2400" dirty="0" err="1" smtClean="0"/>
              <a:t>सभासद</a:t>
            </a:r>
            <a:r>
              <a:rPr lang="en-US" sz="2400" dirty="0" smtClean="0"/>
              <a:t> </a:t>
            </a:r>
            <a:r>
              <a:rPr lang="en-US" sz="2400" dirty="0" err="1" smtClean="0"/>
              <a:t>झाले</a:t>
            </a:r>
            <a:r>
              <a:rPr lang="en-US" sz="2400" dirty="0" smtClean="0"/>
              <a:t> </a:t>
            </a:r>
            <a:r>
              <a:rPr lang="en-US" sz="2400" dirty="0" err="1" smtClean="0"/>
              <a:t>असून</a:t>
            </a:r>
            <a:r>
              <a:rPr lang="en-US" sz="2400" dirty="0" smtClean="0"/>
              <a:t> </a:t>
            </a:r>
            <a:r>
              <a:rPr lang="en-US" sz="2400" dirty="0" err="1" smtClean="0"/>
              <a:t>नुकतेच</a:t>
            </a:r>
            <a:r>
              <a:rPr lang="en-US" sz="2400" dirty="0" smtClean="0"/>
              <a:t> </a:t>
            </a:r>
            <a:r>
              <a:rPr lang="en-US" sz="2400" dirty="0" err="1" smtClean="0"/>
              <a:t>यापैकी</a:t>
            </a:r>
            <a:r>
              <a:rPr lang="en-US" sz="2400" dirty="0" smtClean="0"/>
              <a:t> </a:t>
            </a:r>
            <a:r>
              <a:rPr lang="en-US" sz="2400" dirty="0" err="1" smtClean="0"/>
              <a:t>बहुतांश</a:t>
            </a:r>
            <a:r>
              <a:rPr lang="en-US" sz="2400" dirty="0" smtClean="0"/>
              <a:t> </a:t>
            </a:r>
            <a:r>
              <a:rPr lang="en-US" sz="2400" dirty="0" err="1" smtClean="0"/>
              <a:t>जिल्ह्यात</a:t>
            </a:r>
            <a:r>
              <a:rPr lang="en-US" sz="2400" dirty="0" smtClean="0"/>
              <a:t> </a:t>
            </a:r>
            <a:r>
              <a:rPr lang="en-US" sz="2400" dirty="0" err="1" smtClean="0"/>
              <a:t>कौन्सिलने</a:t>
            </a:r>
            <a:r>
              <a:rPr lang="en-US" sz="2400" dirty="0" smtClean="0"/>
              <a:t> </a:t>
            </a:r>
            <a:r>
              <a:rPr lang="en-US" sz="2400" dirty="0" err="1" smtClean="0"/>
              <a:t>प्रत्यक्ष</a:t>
            </a:r>
            <a:r>
              <a:rPr lang="en-US" sz="2400" dirty="0" smtClean="0"/>
              <a:t> </a:t>
            </a:r>
            <a:r>
              <a:rPr lang="en-US" sz="2400" dirty="0" err="1" smtClean="0"/>
              <a:t>भेटी</a:t>
            </a:r>
            <a:r>
              <a:rPr lang="en-US" sz="2400" dirty="0" smtClean="0"/>
              <a:t> </a:t>
            </a:r>
            <a:r>
              <a:rPr lang="en-US" sz="2400" dirty="0" err="1" smtClean="0"/>
              <a:t>देऊन</a:t>
            </a:r>
            <a:r>
              <a:rPr lang="en-US" sz="2400" dirty="0" smtClean="0"/>
              <a:t> </a:t>
            </a:r>
            <a:r>
              <a:rPr lang="en-US" sz="2400" dirty="0" err="1" smtClean="0"/>
              <a:t>लेखापरीक्षकांच्या</a:t>
            </a:r>
            <a:r>
              <a:rPr lang="en-US" sz="2400" dirty="0" smtClean="0"/>
              <a:t> </a:t>
            </a:r>
            <a:r>
              <a:rPr lang="en-US" sz="2400" dirty="0" err="1" smtClean="0"/>
              <a:t>अडी</a:t>
            </a:r>
            <a:r>
              <a:rPr lang="en-US" sz="2400" dirty="0" smtClean="0"/>
              <a:t> </a:t>
            </a:r>
            <a:r>
              <a:rPr lang="en-US" sz="2400" dirty="0" err="1" smtClean="0"/>
              <a:t>अडचणी</a:t>
            </a:r>
            <a:r>
              <a:rPr lang="en-US" sz="2400" dirty="0" smtClean="0"/>
              <a:t> </a:t>
            </a:r>
            <a:r>
              <a:rPr lang="en-US" sz="2400" dirty="0" err="1" smtClean="0"/>
              <a:t>समजून</a:t>
            </a:r>
            <a:r>
              <a:rPr lang="en-US" sz="2400" dirty="0" smtClean="0"/>
              <a:t> </a:t>
            </a:r>
            <a:r>
              <a:rPr lang="en-US" sz="2400" dirty="0" err="1" smtClean="0"/>
              <a:t>घेतल्या</a:t>
            </a:r>
            <a:r>
              <a:rPr lang="en-US" sz="2400" dirty="0" smtClean="0"/>
              <a:t> व </a:t>
            </a:r>
            <a:r>
              <a:rPr lang="en-US" sz="2400" dirty="0" err="1" smtClean="0"/>
              <a:t>त्या</a:t>
            </a:r>
            <a:r>
              <a:rPr lang="en-US" sz="2400" dirty="0" smtClean="0"/>
              <a:t> </a:t>
            </a:r>
            <a:r>
              <a:rPr lang="en-US" sz="2400" dirty="0" err="1" smtClean="0"/>
              <a:t>सोडवण्यासाठी</a:t>
            </a:r>
            <a:r>
              <a:rPr lang="en-US" sz="2400" dirty="0" smtClean="0"/>
              <a:t> </a:t>
            </a:r>
            <a:r>
              <a:rPr lang="en-US" sz="2400" dirty="0" err="1" smtClean="0"/>
              <a:t>सहकार</a:t>
            </a:r>
            <a:r>
              <a:rPr lang="en-US" sz="2400" dirty="0" smtClean="0"/>
              <a:t> </a:t>
            </a:r>
            <a:r>
              <a:rPr lang="en-US" sz="2400" dirty="0" err="1" smtClean="0"/>
              <a:t>खात्याकडे</a:t>
            </a:r>
            <a:r>
              <a:rPr lang="en-US" sz="2400" dirty="0" smtClean="0"/>
              <a:t> </a:t>
            </a:r>
            <a:r>
              <a:rPr lang="en-US" sz="2400" dirty="0" err="1" smtClean="0"/>
              <a:t>पत्रव्यवहार</a:t>
            </a:r>
            <a:r>
              <a:rPr lang="en-US" sz="2400" dirty="0" smtClean="0"/>
              <a:t> </a:t>
            </a:r>
            <a:r>
              <a:rPr lang="en-US" sz="2400" dirty="0" err="1" smtClean="0"/>
              <a:t>केला</a:t>
            </a:r>
            <a:r>
              <a:rPr lang="en-US" sz="2400" dirty="0" smtClean="0"/>
              <a:t> </a:t>
            </a:r>
            <a:r>
              <a:rPr lang="en-US" sz="2400" dirty="0" err="1" smtClean="0"/>
              <a:t>आहे</a:t>
            </a:r>
            <a:r>
              <a:rPr lang="en-US" sz="2400" dirty="0" smtClean="0"/>
              <a:t>.</a:t>
            </a:r>
          </a:p>
          <a:p>
            <a:pPr algn="just"/>
            <a:r>
              <a:rPr lang="en-US" sz="2400" dirty="0" smtClean="0"/>
              <a:t>- </a:t>
            </a:r>
            <a:r>
              <a:rPr lang="en-US" sz="2400" dirty="0" err="1" smtClean="0"/>
              <a:t>मार्च</a:t>
            </a:r>
            <a:r>
              <a:rPr lang="en-US" sz="2400" dirty="0" smtClean="0"/>
              <a:t> 2022 </a:t>
            </a:r>
            <a:r>
              <a:rPr lang="en-US" sz="2400" dirty="0" err="1" smtClean="0"/>
              <a:t>मध्ये</a:t>
            </a:r>
            <a:r>
              <a:rPr lang="en-US" sz="2400" dirty="0" smtClean="0"/>
              <a:t> </a:t>
            </a:r>
            <a:r>
              <a:rPr lang="en-US" sz="2400" dirty="0" err="1" smtClean="0"/>
              <a:t>राज्याच्या</a:t>
            </a:r>
            <a:r>
              <a:rPr lang="en-US" sz="2400" dirty="0" smtClean="0"/>
              <a:t> </a:t>
            </a:r>
            <a:r>
              <a:rPr lang="en-US" sz="2400" dirty="0" err="1" smtClean="0"/>
              <a:t>विविध</a:t>
            </a:r>
            <a:r>
              <a:rPr lang="en-US" sz="2400" dirty="0" smtClean="0"/>
              <a:t> </a:t>
            </a:r>
            <a:r>
              <a:rPr lang="en-US" sz="2400" dirty="0" err="1" smtClean="0"/>
              <a:t>जिल्ह्यातून</a:t>
            </a:r>
            <a:r>
              <a:rPr lang="en-US" sz="2400" dirty="0" smtClean="0"/>
              <a:t> </a:t>
            </a:r>
            <a:r>
              <a:rPr lang="en-US" sz="2400" dirty="0" err="1" smtClean="0"/>
              <a:t>दौरे</a:t>
            </a:r>
            <a:r>
              <a:rPr lang="en-US" sz="2400" dirty="0" smtClean="0"/>
              <a:t> </a:t>
            </a:r>
            <a:r>
              <a:rPr lang="en-US" sz="2400" dirty="0" err="1" smtClean="0"/>
              <a:t>करून</a:t>
            </a:r>
            <a:r>
              <a:rPr lang="en-US" sz="2400" dirty="0" smtClean="0"/>
              <a:t> </a:t>
            </a:r>
            <a:r>
              <a:rPr lang="en-US" sz="2400" dirty="0" err="1" smtClean="0"/>
              <a:t>लेखापरीक्षक</a:t>
            </a:r>
            <a:r>
              <a:rPr lang="en-US" sz="2400" dirty="0" smtClean="0"/>
              <a:t> </a:t>
            </a:r>
            <a:r>
              <a:rPr lang="en-US" sz="2400" dirty="0" err="1" smtClean="0"/>
              <a:t>बांधवांच्या</a:t>
            </a:r>
            <a:r>
              <a:rPr lang="en-US" sz="2400" dirty="0" smtClean="0"/>
              <a:t> </a:t>
            </a:r>
            <a:r>
              <a:rPr lang="en-US" sz="2400" dirty="0" err="1" smtClean="0"/>
              <a:t>भेटी</a:t>
            </a:r>
            <a:r>
              <a:rPr lang="en-US" sz="2400" dirty="0" smtClean="0"/>
              <a:t> </a:t>
            </a:r>
            <a:r>
              <a:rPr lang="en-US" sz="2400" dirty="0" err="1" smtClean="0"/>
              <a:t>घेतल्या</a:t>
            </a:r>
            <a:r>
              <a:rPr lang="en-US" sz="2400" dirty="0" smtClean="0"/>
              <a:t> </a:t>
            </a:r>
            <a:r>
              <a:rPr lang="en-US" sz="2400" dirty="0" err="1" smtClean="0"/>
              <a:t>त्यांच्या</a:t>
            </a:r>
            <a:r>
              <a:rPr lang="en-US" sz="2400" dirty="0" smtClean="0"/>
              <a:t> </a:t>
            </a:r>
            <a:r>
              <a:rPr lang="en-US" sz="2400" dirty="0" err="1" smtClean="0"/>
              <a:t>अडीअडचणींवर</a:t>
            </a:r>
            <a:r>
              <a:rPr lang="en-US" sz="2400" dirty="0" smtClean="0"/>
              <a:t> </a:t>
            </a:r>
            <a:r>
              <a:rPr lang="en-US" sz="2400" dirty="0" err="1" smtClean="0"/>
              <a:t>चर्चा</a:t>
            </a:r>
            <a:r>
              <a:rPr lang="en-US" sz="2400" dirty="0" smtClean="0"/>
              <a:t> </a:t>
            </a:r>
            <a:r>
              <a:rPr lang="en-US" sz="2400" dirty="0" err="1" smtClean="0"/>
              <a:t>करून</a:t>
            </a:r>
            <a:r>
              <a:rPr lang="en-US" sz="2400" dirty="0" smtClean="0"/>
              <a:t> </a:t>
            </a:r>
            <a:r>
              <a:rPr lang="en-US" sz="2400" dirty="0" err="1" smtClean="0"/>
              <a:t>त्या</a:t>
            </a:r>
            <a:r>
              <a:rPr lang="en-US" sz="2400" dirty="0" smtClean="0"/>
              <a:t> </a:t>
            </a:r>
            <a:r>
              <a:rPr lang="en-US" sz="2400" dirty="0" err="1" smtClean="0"/>
              <a:t>मांडण्यासाठी</a:t>
            </a:r>
            <a:r>
              <a:rPr lang="en-US" sz="2400" dirty="0" smtClean="0"/>
              <a:t> </a:t>
            </a:r>
            <a:r>
              <a:rPr lang="en-US" sz="2400" dirty="0" err="1" smtClean="0"/>
              <a:t>कौन्सिलचे</a:t>
            </a:r>
            <a:r>
              <a:rPr lang="en-US" sz="2400" dirty="0" smtClean="0"/>
              <a:t> </a:t>
            </a:r>
            <a:r>
              <a:rPr lang="en-US" sz="2400" dirty="0" err="1" smtClean="0"/>
              <a:t>राज्यस्तरीय</a:t>
            </a:r>
            <a:r>
              <a:rPr lang="en-US" sz="2400" dirty="0" smtClean="0"/>
              <a:t> </a:t>
            </a:r>
            <a:r>
              <a:rPr lang="en-US" sz="2400" dirty="0" err="1" smtClean="0"/>
              <a:t>अधिवेशन</a:t>
            </a:r>
            <a:r>
              <a:rPr lang="en-US" sz="2400" dirty="0" smtClean="0"/>
              <a:t> </a:t>
            </a:r>
            <a:r>
              <a:rPr lang="en-US" sz="2400" dirty="0" err="1" smtClean="0"/>
              <a:t>हे</a:t>
            </a:r>
            <a:r>
              <a:rPr lang="en-US" sz="2400" dirty="0" smtClean="0"/>
              <a:t> </a:t>
            </a:r>
            <a:r>
              <a:rPr lang="en-US" sz="2400" dirty="0" err="1" smtClean="0"/>
              <a:t>व्यासपीठ</a:t>
            </a:r>
            <a:r>
              <a:rPr lang="en-US" sz="2400" dirty="0" smtClean="0"/>
              <a:t> </a:t>
            </a:r>
            <a:r>
              <a:rPr lang="en-US" sz="2400" dirty="0" err="1" smtClean="0"/>
              <a:t>निर्माण</a:t>
            </a:r>
            <a:r>
              <a:rPr lang="en-US" sz="2400" dirty="0" smtClean="0"/>
              <a:t> </a:t>
            </a:r>
            <a:r>
              <a:rPr lang="en-US" sz="2400" dirty="0" err="1" smtClean="0"/>
              <a:t>केले</a:t>
            </a:r>
            <a:r>
              <a:rPr lang="en-US" sz="2400" dirty="0" smtClean="0"/>
              <a:t>.</a:t>
            </a:r>
          </a:p>
        </p:txBody>
      </p:sp>
      <p:sp>
        <p:nvSpPr>
          <p:cNvPr id="524" name="Google Shape;524;p20"/>
          <p:cNvSpPr txBox="1">
            <a:spLocks noGrp="1"/>
          </p:cNvSpPr>
          <p:nvPr>
            <p:ph type="title"/>
          </p:nvPr>
        </p:nvSpPr>
        <p:spPr>
          <a:xfrm>
            <a:off x="685800" y="285750"/>
            <a:ext cx="8077200" cy="715800"/>
          </a:xfrm>
          <a:prstGeom prst="rect">
            <a:avLst/>
          </a:prstGeom>
          <a:ln>
            <a:solidFill>
              <a:schemeClr val="accent1"/>
            </a:solidFill>
          </a:ln>
        </p:spPr>
        <p:txBody>
          <a:bodyPr spcFirstLastPara="1" wrap="square" lIns="91425" tIns="91425" rIns="91425" bIns="91425" anchor="b" anchorCtr="0">
            <a:noAutofit/>
          </a:bodyPr>
          <a:lstStyle/>
          <a:p>
            <a:pPr lvl="0"/>
            <a:r>
              <a:rPr lang="en-US" sz="3200" dirty="0" err="1" smtClean="0"/>
              <a:t>संस्थेने</a:t>
            </a:r>
            <a:r>
              <a:rPr lang="en-US" sz="3200" dirty="0" smtClean="0"/>
              <a:t> </a:t>
            </a:r>
            <a:r>
              <a:rPr lang="en-US" sz="3200" dirty="0" err="1" smtClean="0"/>
              <a:t>आतापर्यंत</a:t>
            </a:r>
            <a:r>
              <a:rPr lang="en-US" sz="3200" dirty="0" smtClean="0"/>
              <a:t> </a:t>
            </a:r>
            <a:r>
              <a:rPr lang="en-US" sz="3200" dirty="0" err="1" smtClean="0"/>
              <a:t>केलेले</a:t>
            </a:r>
            <a:r>
              <a:rPr lang="en-US" sz="3200" dirty="0" smtClean="0"/>
              <a:t> </a:t>
            </a:r>
            <a:r>
              <a:rPr lang="en-US" sz="3200" dirty="0" err="1" smtClean="0"/>
              <a:t>यशस्वी</a:t>
            </a:r>
            <a:r>
              <a:rPr lang="en-US" sz="3200" dirty="0" smtClean="0"/>
              <a:t> </a:t>
            </a:r>
            <a:r>
              <a:rPr lang="en-US" sz="3200" dirty="0" err="1" smtClean="0"/>
              <a:t>कार्य</a:t>
            </a:r>
            <a:endParaRPr sz="3200"/>
          </a:p>
        </p:txBody>
      </p:sp>
      <p:sp>
        <p:nvSpPr>
          <p:cNvPr id="526" name="Google Shape;526;p20"/>
          <p:cNvSpPr txBox="1">
            <a:spLocks noGrp="1"/>
          </p:cNvSpPr>
          <p:nvPr>
            <p:ph type="sldNum" idx="12"/>
          </p:nvPr>
        </p:nvSpPr>
        <p:spPr>
          <a:xfrm>
            <a:off x="8556775" y="4826200"/>
            <a:ext cx="548700" cy="31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9</a:t>
            </a:fl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Quince template">
  <a:themeElements>
    <a:clrScheme name="Custom 347">
      <a:dk1>
        <a:srgbClr val="28324A"/>
      </a:dk1>
      <a:lt1>
        <a:srgbClr val="FFFFFF"/>
      </a:lt1>
      <a:dk2>
        <a:srgbClr val="707685"/>
      </a:dk2>
      <a:lt2>
        <a:srgbClr val="E5E5E5"/>
      </a:lt2>
      <a:accent1>
        <a:srgbClr val="00CEF6"/>
      </a:accent1>
      <a:accent2>
        <a:srgbClr val="3C78D8"/>
      </a:accent2>
      <a:accent3>
        <a:srgbClr val="00A7C8"/>
      </a:accent3>
      <a:accent4>
        <a:srgbClr val="8EC400"/>
      </a:accent4>
      <a:accent5>
        <a:srgbClr val="AFF000"/>
      </a:accent5>
      <a:accent6>
        <a:srgbClr val="7F7F7F"/>
      </a:accent6>
      <a:hlink>
        <a:srgbClr val="28324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407</Words>
  <PresentationFormat>On-screen Show (16:9)</PresentationFormat>
  <Paragraphs>52</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Oswald</vt:lpstr>
      <vt:lpstr>Source Sans Pro</vt:lpstr>
      <vt:lpstr>Quince template</vt:lpstr>
      <vt:lpstr>Slide 1</vt:lpstr>
      <vt:lpstr>Slide 2</vt:lpstr>
      <vt:lpstr>नमस्कार!   सहकारी कायद्यात सन 1962 पासून प्रमाणित लेखा परीक्षक ही संकल्पना समाविष्ट आहे परंतु या आपल्या लेखापरीक्षक सहकाऱ्या साठी पूर्ण क्षमतेने झोकून देऊन काम करणारी संघटना राज्यात कार्यरत नव्हती. लेखापरीक्षकांचे अनेक प्रश्न सरकार दरबारी मांडण्यासाठी योग्य व अचूक अशी यंत्रणा कार्यरत नव्हती. त्यामुळे लेखापरीक्षकांच्या योग्य मागण्या योग्य त्या प्रकारे शासन दरबारी पोहोचत नव्हत्या. लेखापरीक्षकांचे प्रभावी राज्यव्यापी संघटन झालेले नव्हते. यातच कोविड 2019 ची सुरुवात झाली. रामदास शिर्के, आबासाहेब देशमुख, उमेश देवकर, दत्तात्रय पवार, संदीप नगरकर, संजय घोलप, श्रीकांत चौगुले, बाळासाहेब वाघ या सर्व सहकाऱ्यांच्या संकल्पनेतून त्यावेळी सर्वांनी संपर्कात राहणे व आपल्या ज्ञानात भर पडावी या उद्देशाने ऑनलाइन वेबिनार घेण्यास सुरुवात केली. यातूनच आपले लेखापरीक्षक एकत्र येऊन ऑडिटर कौन्सिल अँड वेल्फेअर असोसिएशन, महाराष्ट्र राज्य, पुणे या संघटनेची मुहूर्तमेढ रोवली गेली. राज्याच्या विविध भागातून आपल्या लेखापरीक्षण कार्याचा ठसा उमटविणारे आणि नेतृत्व करण्यास पात्र असे सक्षम लेखापरिक्षक या संघटनेचे विश्वस्त झाले आणि दिनांक 11 सप्टेंबर 2020 रोजी आपण आपल्या या राज्य कार्यक्षेत्र असणाऱ्या संघटनेची नोंदणी केली. योग्य मार्गदर्शन व गुणवत्तापूर्वक लेखापरीक्षण हेच ऑडिटर कौन्सिलचे मिशन आहे.</vt:lpstr>
      <vt:lpstr>संस्थेचे उद्देश</vt:lpstr>
      <vt:lpstr>संस्थेचे उद्देश</vt:lpstr>
      <vt:lpstr>संस्थेने आतापर्यंत केलेले यशस्वी कार्य</vt:lpstr>
      <vt:lpstr>संस्थेने आतापर्यंत केलेले यशस्वी कार्य</vt:lpstr>
      <vt:lpstr>संस्थेने आतापर्यंत केलेले यशस्वी कार्य</vt:lpstr>
      <vt:lpstr>संस्थेने आतापर्यंत केलेले यशस्वी कार्य</vt:lpstr>
      <vt:lpstr>आवाहन</vt:lpstr>
      <vt:lpstr>आवाहन</vt:lpstr>
      <vt:lpstr>Slide 12</vt:lpstr>
      <vt:lpstr>Slide 13</vt:lpstr>
      <vt:lpstr>MEMBERSHIP PROCESS &amp; PARTICIPATION IN SEMINAR</vt:lpstr>
      <vt:lpstr>Slide 15</vt:lpstr>
      <vt:lpstr>THANKS! E: acwapune@gmail.com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16</cp:revision>
  <dcterms:modified xsi:type="dcterms:W3CDTF">2022-05-13T09:26:15Z</dcterms:modified>
</cp:coreProperties>
</file>